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1542" r:id="rId2"/>
    <p:sldId id="1636" r:id="rId3"/>
    <p:sldId id="1674" r:id="rId4"/>
    <p:sldId id="1667" r:id="rId5"/>
    <p:sldId id="556" r:id="rId6"/>
    <p:sldId id="606" r:id="rId7"/>
    <p:sldId id="557" r:id="rId8"/>
    <p:sldId id="1665" r:id="rId9"/>
    <p:sldId id="1687" r:id="rId10"/>
    <p:sldId id="587" r:id="rId11"/>
    <p:sldId id="632" r:id="rId12"/>
    <p:sldId id="657" r:id="rId13"/>
    <p:sldId id="1695" r:id="rId14"/>
    <p:sldId id="1692" r:id="rId15"/>
    <p:sldId id="1693" r:id="rId16"/>
    <p:sldId id="1688" r:id="rId17"/>
    <p:sldId id="633" r:id="rId18"/>
    <p:sldId id="428" r:id="rId19"/>
    <p:sldId id="427" r:id="rId20"/>
    <p:sldId id="648" r:id="rId21"/>
    <p:sldId id="650" r:id="rId22"/>
    <p:sldId id="1694" r:id="rId23"/>
    <p:sldId id="429" r:id="rId24"/>
    <p:sldId id="430" r:id="rId25"/>
    <p:sldId id="431" r:id="rId26"/>
    <p:sldId id="1696" r:id="rId27"/>
    <p:sldId id="1690" r:id="rId28"/>
    <p:sldId id="1638" r:id="rId29"/>
    <p:sldId id="1639" r:id="rId30"/>
    <p:sldId id="1691" r:id="rId31"/>
    <p:sldId id="1640" r:id="rId32"/>
    <p:sldId id="593" r:id="rId33"/>
    <p:sldId id="595" r:id="rId34"/>
    <p:sldId id="596" r:id="rId35"/>
    <p:sldId id="1563" r:id="rId36"/>
    <p:sldId id="1689" r:id="rId37"/>
    <p:sldId id="631" r:id="rId38"/>
    <p:sldId id="1564" r:id="rId39"/>
    <p:sldId id="628" r:id="rId40"/>
    <p:sldId id="629" r:id="rId4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F34CC0-0615-4779-ADCC-756CF5EEA10A}" v="284" dt="2025-09-04T09:20:32.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p:scale>
          <a:sx n="90" d="100"/>
          <a:sy n="90" d="100"/>
        </p:scale>
        <p:origin x="1548"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Elkær (adjunkt – frae@eaaa.dk)" userId="1b06cd64-16c4-48f5-b285-7568c937f1a0" providerId="ADAL" clId="{E9811E54-1FA8-43F7-AC43-A1164A70C0D5}"/>
    <pc:docChg chg="undo custSel addSld delSld modSld sldOrd">
      <pc:chgData name="Frank Elkær (adjunkt – frae@eaaa.dk)" userId="1b06cd64-16c4-48f5-b285-7568c937f1a0" providerId="ADAL" clId="{E9811E54-1FA8-43F7-AC43-A1164A70C0D5}" dt="2025-09-04T09:28:26.094" v="2501" actId="20577"/>
      <pc:docMkLst>
        <pc:docMk/>
      </pc:docMkLst>
      <pc:sldChg chg="modSp del ord modAnim">
        <pc:chgData name="Frank Elkær (adjunkt – frae@eaaa.dk)" userId="1b06cd64-16c4-48f5-b285-7568c937f1a0" providerId="ADAL" clId="{E9811E54-1FA8-43F7-AC43-A1164A70C0D5}" dt="2025-09-04T07:19:45.994" v="2294" actId="47"/>
        <pc:sldMkLst>
          <pc:docMk/>
          <pc:sldMk cId="2759074198" sldId="426"/>
        </pc:sldMkLst>
      </pc:sldChg>
      <pc:sldChg chg="modSp mod">
        <pc:chgData name="Frank Elkær (adjunkt – frae@eaaa.dk)" userId="1b06cd64-16c4-48f5-b285-7568c937f1a0" providerId="ADAL" clId="{E9811E54-1FA8-43F7-AC43-A1164A70C0D5}" dt="2025-09-03T13:36:40.151" v="1532" actId="20577"/>
        <pc:sldMkLst>
          <pc:docMk/>
          <pc:sldMk cId="4197942164" sldId="427"/>
        </pc:sldMkLst>
        <pc:spChg chg="mod">
          <ac:chgData name="Frank Elkær (adjunkt – frae@eaaa.dk)" userId="1b06cd64-16c4-48f5-b285-7568c937f1a0" providerId="ADAL" clId="{E9811E54-1FA8-43F7-AC43-A1164A70C0D5}" dt="2025-09-03T13:36:40.151" v="1532" actId="20577"/>
          <ac:spMkLst>
            <pc:docMk/>
            <pc:sldMk cId="4197942164" sldId="427"/>
            <ac:spMk id="2" creationId="{F3006F75-A11A-6C66-0E5B-8E3E7226B354}"/>
          </ac:spMkLst>
        </pc:spChg>
      </pc:sldChg>
      <pc:sldChg chg="delSp modSp mod modAnim">
        <pc:chgData name="Frank Elkær (adjunkt – frae@eaaa.dk)" userId="1b06cd64-16c4-48f5-b285-7568c937f1a0" providerId="ADAL" clId="{E9811E54-1FA8-43F7-AC43-A1164A70C0D5}" dt="2025-09-02T08:35:26.457" v="333" actId="20577"/>
        <pc:sldMkLst>
          <pc:docMk/>
          <pc:sldMk cId="1357093709" sldId="430"/>
        </pc:sldMkLst>
        <pc:spChg chg="mod topLvl">
          <ac:chgData name="Frank Elkær (adjunkt – frae@eaaa.dk)" userId="1b06cd64-16c4-48f5-b285-7568c937f1a0" providerId="ADAL" clId="{E9811E54-1FA8-43F7-AC43-A1164A70C0D5}" dt="2025-09-02T08:29:11.238" v="319" actId="165"/>
          <ac:spMkLst>
            <pc:docMk/>
            <pc:sldMk cId="1357093709" sldId="430"/>
            <ac:spMk id="4" creationId="{7B0D85E7-205B-904B-3696-166D9D15F8C5}"/>
          </ac:spMkLst>
        </pc:spChg>
        <pc:spChg chg="mod topLvl">
          <ac:chgData name="Frank Elkær (adjunkt – frae@eaaa.dk)" userId="1b06cd64-16c4-48f5-b285-7568c937f1a0" providerId="ADAL" clId="{E9811E54-1FA8-43F7-AC43-A1164A70C0D5}" dt="2025-09-02T08:29:11.238" v="319" actId="165"/>
          <ac:spMkLst>
            <pc:docMk/>
            <pc:sldMk cId="1357093709" sldId="430"/>
            <ac:spMk id="5" creationId="{90D4937D-9279-46F1-5240-A23B29BDED76}"/>
          </ac:spMkLst>
        </pc:spChg>
        <pc:spChg chg="mod">
          <ac:chgData name="Frank Elkær (adjunkt – frae@eaaa.dk)" userId="1b06cd64-16c4-48f5-b285-7568c937f1a0" providerId="ADAL" clId="{E9811E54-1FA8-43F7-AC43-A1164A70C0D5}" dt="2025-09-02T08:26:02.717" v="318" actId="1076"/>
          <ac:spMkLst>
            <pc:docMk/>
            <pc:sldMk cId="1357093709" sldId="430"/>
            <ac:spMk id="6" creationId="{1ADFEE2B-4B54-5AAE-E07C-4FA1BAA23CEE}"/>
          </ac:spMkLst>
        </pc:spChg>
        <pc:spChg chg="mod topLvl">
          <ac:chgData name="Frank Elkær (adjunkt – frae@eaaa.dk)" userId="1b06cd64-16c4-48f5-b285-7568c937f1a0" providerId="ADAL" clId="{E9811E54-1FA8-43F7-AC43-A1164A70C0D5}" dt="2025-09-02T08:29:11.238" v="319" actId="165"/>
          <ac:spMkLst>
            <pc:docMk/>
            <pc:sldMk cId="1357093709" sldId="430"/>
            <ac:spMk id="8" creationId="{2F86865D-B5A9-AD41-EEC8-0A7CB51F6369}"/>
          </ac:spMkLst>
        </pc:spChg>
        <pc:spChg chg="mod topLvl">
          <ac:chgData name="Frank Elkær (adjunkt – frae@eaaa.dk)" userId="1b06cd64-16c4-48f5-b285-7568c937f1a0" providerId="ADAL" clId="{E9811E54-1FA8-43F7-AC43-A1164A70C0D5}" dt="2025-09-02T08:29:11.238" v="319" actId="165"/>
          <ac:spMkLst>
            <pc:docMk/>
            <pc:sldMk cId="1357093709" sldId="430"/>
            <ac:spMk id="9" creationId="{90143118-1168-95B3-0BF9-5F84D6004F28}"/>
          </ac:spMkLst>
        </pc:spChg>
        <pc:spChg chg="mod topLvl">
          <ac:chgData name="Frank Elkær (adjunkt – frae@eaaa.dk)" userId="1b06cd64-16c4-48f5-b285-7568c937f1a0" providerId="ADAL" clId="{E9811E54-1FA8-43F7-AC43-A1164A70C0D5}" dt="2025-09-02T08:29:11.238" v="319" actId="165"/>
          <ac:spMkLst>
            <pc:docMk/>
            <pc:sldMk cId="1357093709" sldId="430"/>
            <ac:spMk id="10" creationId="{9BE36FDE-20DF-DB72-3209-4BE98F2D087D}"/>
          </ac:spMkLst>
        </pc:spChg>
        <pc:spChg chg="mod topLvl">
          <ac:chgData name="Frank Elkær (adjunkt – frae@eaaa.dk)" userId="1b06cd64-16c4-48f5-b285-7568c937f1a0" providerId="ADAL" clId="{E9811E54-1FA8-43F7-AC43-A1164A70C0D5}" dt="2025-09-02T08:29:11.238" v="319" actId="165"/>
          <ac:spMkLst>
            <pc:docMk/>
            <pc:sldMk cId="1357093709" sldId="430"/>
            <ac:spMk id="11" creationId="{922B94ED-29AB-8A88-0DCC-6137F126846E}"/>
          </ac:spMkLst>
        </pc:spChg>
        <pc:spChg chg="mod topLvl">
          <ac:chgData name="Frank Elkær (adjunkt – frae@eaaa.dk)" userId="1b06cd64-16c4-48f5-b285-7568c937f1a0" providerId="ADAL" clId="{E9811E54-1FA8-43F7-AC43-A1164A70C0D5}" dt="2025-09-02T08:33:39.666" v="329" actId="20577"/>
          <ac:spMkLst>
            <pc:docMk/>
            <pc:sldMk cId="1357093709" sldId="430"/>
            <ac:spMk id="12" creationId="{C8AD22E1-B7F7-9750-3D45-25E4DFA54CBF}"/>
          </ac:spMkLst>
        </pc:spChg>
        <pc:spChg chg="mod topLvl">
          <ac:chgData name="Frank Elkær (adjunkt – frae@eaaa.dk)" userId="1b06cd64-16c4-48f5-b285-7568c937f1a0" providerId="ADAL" clId="{E9811E54-1FA8-43F7-AC43-A1164A70C0D5}" dt="2025-09-02T08:29:11.238" v="319" actId="165"/>
          <ac:spMkLst>
            <pc:docMk/>
            <pc:sldMk cId="1357093709" sldId="430"/>
            <ac:spMk id="13" creationId="{6E5E3C05-C5EA-C30C-EB60-3531994E94BB}"/>
          </ac:spMkLst>
        </pc:spChg>
        <pc:spChg chg="mod topLvl">
          <ac:chgData name="Frank Elkær (adjunkt – frae@eaaa.dk)" userId="1b06cd64-16c4-48f5-b285-7568c937f1a0" providerId="ADAL" clId="{E9811E54-1FA8-43F7-AC43-A1164A70C0D5}" dt="2025-09-02T08:29:11.238" v="319" actId="165"/>
          <ac:spMkLst>
            <pc:docMk/>
            <pc:sldMk cId="1357093709" sldId="430"/>
            <ac:spMk id="14" creationId="{62D26A26-0D2B-0B00-5FC5-C7146835BB81}"/>
          </ac:spMkLst>
        </pc:spChg>
        <pc:spChg chg="mod topLvl">
          <ac:chgData name="Frank Elkær (adjunkt – frae@eaaa.dk)" userId="1b06cd64-16c4-48f5-b285-7568c937f1a0" providerId="ADAL" clId="{E9811E54-1FA8-43F7-AC43-A1164A70C0D5}" dt="2025-09-02T08:29:25.090" v="320" actId="165"/>
          <ac:spMkLst>
            <pc:docMk/>
            <pc:sldMk cId="1357093709" sldId="430"/>
            <ac:spMk id="16" creationId="{8AA73CDC-A927-4FB8-D9DC-1DD1ED2F361F}"/>
          </ac:spMkLst>
        </pc:spChg>
        <pc:spChg chg="mod topLvl">
          <ac:chgData name="Frank Elkær (adjunkt – frae@eaaa.dk)" userId="1b06cd64-16c4-48f5-b285-7568c937f1a0" providerId="ADAL" clId="{E9811E54-1FA8-43F7-AC43-A1164A70C0D5}" dt="2025-09-02T08:29:25.090" v="320" actId="165"/>
          <ac:spMkLst>
            <pc:docMk/>
            <pc:sldMk cId="1357093709" sldId="430"/>
            <ac:spMk id="17" creationId="{FD19BC65-DF8C-66DE-8330-52FEB73DE775}"/>
          </ac:spMkLst>
        </pc:spChg>
        <pc:spChg chg="mod topLvl">
          <ac:chgData name="Frank Elkær (adjunkt – frae@eaaa.dk)" userId="1b06cd64-16c4-48f5-b285-7568c937f1a0" providerId="ADAL" clId="{E9811E54-1FA8-43F7-AC43-A1164A70C0D5}" dt="2025-09-02T08:29:25.090" v="320" actId="165"/>
          <ac:spMkLst>
            <pc:docMk/>
            <pc:sldMk cId="1357093709" sldId="430"/>
            <ac:spMk id="18" creationId="{3E292346-A45B-D2E7-9F43-F705664960E9}"/>
          </ac:spMkLst>
        </pc:spChg>
        <pc:spChg chg="mod topLvl">
          <ac:chgData name="Frank Elkær (adjunkt – frae@eaaa.dk)" userId="1b06cd64-16c4-48f5-b285-7568c937f1a0" providerId="ADAL" clId="{E9811E54-1FA8-43F7-AC43-A1164A70C0D5}" dt="2025-09-02T08:29:25.090" v="320" actId="165"/>
          <ac:spMkLst>
            <pc:docMk/>
            <pc:sldMk cId="1357093709" sldId="430"/>
            <ac:spMk id="19" creationId="{BA2804EA-9CCD-5D2A-938B-2BB4165704C6}"/>
          </ac:spMkLst>
        </pc:spChg>
        <pc:spChg chg="mod topLvl">
          <ac:chgData name="Frank Elkær (adjunkt – frae@eaaa.dk)" userId="1b06cd64-16c4-48f5-b285-7568c937f1a0" providerId="ADAL" clId="{E9811E54-1FA8-43F7-AC43-A1164A70C0D5}" dt="2025-09-02T08:34:30.094" v="330" actId="20577"/>
          <ac:spMkLst>
            <pc:docMk/>
            <pc:sldMk cId="1357093709" sldId="430"/>
            <ac:spMk id="20" creationId="{009D844C-3AED-5371-1021-61C7FE8B42C1}"/>
          </ac:spMkLst>
        </pc:spChg>
        <pc:spChg chg="mod topLvl">
          <ac:chgData name="Frank Elkær (adjunkt – frae@eaaa.dk)" userId="1b06cd64-16c4-48f5-b285-7568c937f1a0" providerId="ADAL" clId="{E9811E54-1FA8-43F7-AC43-A1164A70C0D5}" dt="2025-09-02T08:29:25.090" v="320" actId="165"/>
          <ac:spMkLst>
            <pc:docMk/>
            <pc:sldMk cId="1357093709" sldId="430"/>
            <ac:spMk id="21" creationId="{8A4636D6-510B-EC2D-9CCA-A8B8164B5406}"/>
          </ac:spMkLst>
        </pc:spChg>
        <pc:spChg chg="mod topLvl">
          <ac:chgData name="Frank Elkær (adjunkt – frae@eaaa.dk)" userId="1b06cd64-16c4-48f5-b285-7568c937f1a0" providerId="ADAL" clId="{E9811E54-1FA8-43F7-AC43-A1164A70C0D5}" dt="2025-09-02T08:34:48.801" v="332" actId="20577"/>
          <ac:spMkLst>
            <pc:docMk/>
            <pc:sldMk cId="1357093709" sldId="430"/>
            <ac:spMk id="22" creationId="{89037266-3893-8BE8-5D0D-CA49BE2F9EB3}"/>
          </ac:spMkLst>
        </pc:spChg>
        <pc:spChg chg="mod topLvl">
          <ac:chgData name="Frank Elkær (adjunkt – frae@eaaa.dk)" userId="1b06cd64-16c4-48f5-b285-7568c937f1a0" providerId="ADAL" clId="{E9811E54-1FA8-43F7-AC43-A1164A70C0D5}" dt="2025-09-02T08:29:25.090" v="320" actId="165"/>
          <ac:spMkLst>
            <pc:docMk/>
            <pc:sldMk cId="1357093709" sldId="430"/>
            <ac:spMk id="23" creationId="{7828C294-3552-9A5A-32EF-2C29A0109423}"/>
          </ac:spMkLst>
        </pc:spChg>
        <pc:spChg chg="mod topLvl">
          <ac:chgData name="Frank Elkær (adjunkt – frae@eaaa.dk)" userId="1b06cd64-16c4-48f5-b285-7568c937f1a0" providerId="ADAL" clId="{E9811E54-1FA8-43F7-AC43-A1164A70C0D5}" dt="2025-09-02T08:35:26.457" v="333" actId="20577"/>
          <ac:spMkLst>
            <pc:docMk/>
            <pc:sldMk cId="1357093709" sldId="430"/>
            <ac:spMk id="24" creationId="{9F53821B-BB88-CC10-98EF-1C5509E0F347}"/>
          </ac:spMkLst>
        </pc:spChg>
      </pc:sldChg>
      <pc:sldChg chg="delSp modSp modAnim">
        <pc:chgData name="Frank Elkær (adjunkt – frae@eaaa.dk)" userId="1b06cd64-16c4-48f5-b285-7568c937f1a0" providerId="ADAL" clId="{E9811E54-1FA8-43F7-AC43-A1164A70C0D5}" dt="2025-09-02T08:37:56.392" v="350"/>
        <pc:sldMkLst>
          <pc:docMk/>
          <pc:sldMk cId="485403437" sldId="431"/>
        </pc:sldMkLst>
        <pc:spChg chg="mod topLvl">
          <ac:chgData name="Frank Elkær (adjunkt – frae@eaaa.dk)" userId="1b06cd64-16c4-48f5-b285-7568c937f1a0" providerId="ADAL" clId="{E9811E54-1FA8-43F7-AC43-A1164A70C0D5}" dt="2025-09-02T08:35:47.134" v="335" actId="165"/>
          <ac:spMkLst>
            <pc:docMk/>
            <pc:sldMk cId="485403437" sldId="431"/>
            <ac:spMk id="4" creationId="{35933C20-0C49-0294-735E-78EF46D7F160}"/>
          </ac:spMkLst>
        </pc:spChg>
        <pc:spChg chg="mod topLvl">
          <ac:chgData name="Frank Elkær (adjunkt – frae@eaaa.dk)" userId="1b06cd64-16c4-48f5-b285-7568c937f1a0" providerId="ADAL" clId="{E9811E54-1FA8-43F7-AC43-A1164A70C0D5}" dt="2025-09-02T08:35:47.134" v="335" actId="165"/>
          <ac:spMkLst>
            <pc:docMk/>
            <pc:sldMk cId="485403437" sldId="431"/>
            <ac:spMk id="5" creationId="{76F24F48-CF36-0381-5622-C4286096302F}"/>
          </ac:spMkLst>
        </pc:spChg>
        <pc:spChg chg="mod">
          <ac:chgData name="Frank Elkær (adjunkt – frae@eaaa.dk)" userId="1b06cd64-16c4-48f5-b285-7568c937f1a0" providerId="ADAL" clId="{E9811E54-1FA8-43F7-AC43-A1164A70C0D5}" dt="2025-09-02T08:36:46.095" v="344" actId="20577"/>
          <ac:spMkLst>
            <pc:docMk/>
            <pc:sldMk cId="485403437" sldId="431"/>
            <ac:spMk id="6" creationId="{DB91163B-41B8-7D33-A548-29CD7E091FF0}"/>
          </ac:spMkLst>
        </pc:spChg>
        <pc:spChg chg="mod topLvl">
          <ac:chgData name="Frank Elkær (adjunkt – frae@eaaa.dk)" userId="1b06cd64-16c4-48f5-b285-7568c937f1a0" providerId="ADAL" clId="{E9811E54-1FA8-43F7-AC43-A1164A70C0D5}" dt="2025-09-02T08:35:47.134" v="335" actId="165"/>
          <ac:spMkLst>
            <pc:docMk/>
            <pc:sldMk cId="485403437" sldId="431"/>
            <ac:spMk id="8" creationId="{F832CA85-C9FE-20A1-3ABD-1F54C354217E}"/>
          </ac:spMkLst>
        </pc:spChg>
        <pc:spChg chg="mod topLvl">
          <ac:chgData name="Frank Elkær (adjunkt – frae@eaaa.dk)" userId="1b06cd64-16c4-48f5-b285-7568c937f1a0" providerId="ADAL" clId="{E9811E54-1FA8-43F7-AC43-A1164A70C0D5}" dt="2025-09-02T08:35:47.134" v="335" actId="165"/>
          <ac:spMkLst>
            <pc:docMk/>
            <pc:sldMk cId="485403437" sldId="431"/>
            <ac:spMk id="9" creationId="{13262B49-A562-07F3-AA2D-054EECE254FD}"/>
          </ac:spMkLst>
        </pc:spChg>
        <pc:spChg chg="mod topLvl">
          <ac:chgData name="Frank Elkær (adjunkt – frae@eaaa.dk)" userId="1b06cd64-16c4-48f5-b285-7568c937f1a0" providerId="ADAL" clId="{E9811E54-1FA8-43F7-AC43-A1164A70C0D5}" dt="2025-09-02T08:37:24.377" v="349" actId="20577"/>
          <ac:spMkLst>
            <pc:docMk/>
            <pc:sldMk cId="485403437" sldId="431"/>
            <ac:spMk id="10" creationId="{07C36B35-1324-59E4-4DD0-0E7ADD682EA5}"/>
          </ac:spMkLst>
        </pc:spChg>
        <pc:spChg chg="mod topLvl">
          <ac:chgData name="Frank Elkær (adjunkt – frae@eaaa.dk)" userId="1b06cd64-16c4-48f5-b285-7568c937f1a0" providerId="ADAL" clId="{E9811E54-1FA8-43F7-AC43-A1164A70C0D5}" dt="2025-09-02T08:35:47.134" v="335" actId="165"/>
          <ac:spMkLst>
            <pc:docMk/>
            <pc:sldMk cId="485403437" sldId="431"/>
            <ac:spMk id="11" creationId="{5ECA2075-47A7-8E6E-CD4F-2DF5123390E4}"/>
          </ac:spMkLst>
        </pc:spChg>
        <pc:spChg chg="mod topLvl">
          <ac:chgData name="Frank Elkær (adjunkt – frae@eaaa.dk)" userId="1b06cd64-16c4-48f5-b285-7568c937f1a0" providerId="ADAL" clId="{E9811E54-1FA8-43F7-AC43-A1164A70C0D5}" dt="2025-09-02T08:35:47.134" v="335" actId="165"/>
          <ac:spMkLst>
            <pc:docMk/>
            <pc:sldMk cId="485403437" sldId="431"/>
            <ac:spMk id="12" creationId="{75856D9C-C2CB-BB37-8880-04422947A934}"/>
          </ac:spMkLst>
        </pc:spChg>
        <pc:spChg chg="mod topLvl">
          <ac:chgData name="Frank Elkær (adjunkt – frae@eaaa.dk)" userId="1b06cd64-16c4-48f5-b285-7568c937f1a0" providerId="ADAL" clId="{E9811E54-1FA8-43F7-AC43-A1164A70C0D5}" dt="2025-09-02T08:36:11.596" v="337" actId="165"/>
          <ac:spMkLst>
            <pc:docMk/>
            <pc:sldMk cId="485403437" sldId="431"/>
            <ac:spMk id="14" creationId="{01247AD8-4E6A-B8BB-F88F-4FE0BB0F326E}"/>
          </ac:spMkLst>
        </pc:spChg>
        <pc:spChg chg="mod topLvl">
          <ac:chgData name="Frank Elkær (adjunkt – frae@eaaa.dk)" userId="1b06cd64-16c4-48f5-b285-7568c937f1a0" providerId="ADAL" clId="{E9811E54-1FA8-43F7-AC43-A1164A70C0D5}" dt="2025-09-02T08:36:11.596" v="337" actId="165"/>
          <ac:spMkLst>
            <pc:docMk/>
            <pc:sldMk cId="485403437" sldId="431"/>
            <ac:spMk id="15" creationId="{B512B5E6-AF54-38AC-23B4-F8D113D47EDB}"/>
          </ac:spMkLst>
        </pc:spChg>
        <pc:spChg chg="mod topLvl">
          <ac:chgData name="Frank Elkær (adjunkt – frae@eaaa.dk)" userId="1b06cd64-16c4-48f5-b285-7568c937f1a0" providerId="ADAL" clId="{E9811E54-1FA8-43F7-AC43-A1164A70C0D5}" dt="2025-09-02T08:36:11.596" v="337" actId="165"/>
          <ac:spMkLst>
            <pc:docMk/>
            <pc:sldMk cId="485403437" sldId="431"/>
            <ac:spMk id="16" creationId="{E96F1AD5-C17B-5DF4-08FC-BA2060BDEC99}"/>
          </ac:spMkLst>
        </pc:spChg>
        <pc:spChg chg="mod topLvl">
          <ac:chgData name="Frank Elkær (adjunkt – frae@eaaa.dk)" userId="1b06cd64-16c4-48f5-b285-7568c937f1a0" providerId="ADAL" clId="{E9811E54-1FA8-43F7-AC43-A1164A70C0D5}" dt="2025-09-02T08:36:11.596" v="337" actId="165"/>
          <ac:spMkLst>
            <pc:docMk/>
            <pc:sldMk cId="485403437" sldId="431"/>
            <ac:spMk id="17" creationId="{92A246E6-0F54-C554-ADB1-FA315A8340EC}"/>
          </ac:spMkLst>
        </pc:spChg>
        <pc:spChg chg="mod topLvl">
          <ac:chgData name="Frank Elkær (adjunkt – frae@eaaa.dk)" userId="1b06cd64-16c4-48f5-b285-7568c937f1a0" providerId="ADAL" clId="{E9811E54-1FA8-43F7-AC43-A1164A70C0D5}" dt="2025-09-02T08:36:11.596" v="337" actId="165"/>
          <ac:spMkLst>
            <pc:docMk/>
            <pc:sldMk cId="485403437" sldId="431"/>
            <ac:spMk id="18" creationId="{228C8362-D6C8-971C-E641-CDEF4F73648F}"/>
          </ac:spMkLst>
        </pc:spChg>
        <pc:spChg chg="mod topLvl">
          <ac:chgData name="Frank Elkær (adjunkt – frae@eaaa.dk)" userId="1b06cd64-16c4-48f5-b285-7568c937f1a0" providerId="ADAL" clId="{E9811E54-1FA8-43F7-AC43-A1164A70C0D5}" dt="2025-09-02T08:36:11.596" v="337" actId="165"/>
          <ac:spMkLst>
            <pc:docMk/>
            <pc:sldMk cId="485403437" sldId="431"/>
            <ac:spMk id="19" creationId="{89D1977D-4209-08CB-F976-55BAD7143469}"/>
          </ac:spMkLst>
        </pc:spChg>
        <pc:spChg chg="mod topLvl">
          <ac:chgData name="Frank Elkær (adjunkt – frae@eaaa.dk)" userId="1b06cd64-16c4-48f5-b285-7568c937f1a0" providerId="ADAL" clId="{E9811E54-1FA8-43F7-AC43-A1164A70C0D5}" dt="2025-09-02T08:36:11.596" v="337" actId="165"/>
          <ac:spMkLst>
            <pc:docMk/>
            <pc:sldMk cId="485403437" sldId="431"/>
            <ac:spMk id="20" creationId="{0A63E671-ABF1-4C7C-B5CF-BF0458C03C23}"/>
          </ac:spMkLst>
        </pc:spChg>
      </pc:sldChg>
      <pc:sldChg chg="modSp del mod">
        <pc:chgData name="Frank Elkær (adjunkt – frae@eaaa.dk)" userId="1b06cd64-16c4-48f5-b285-7568c937f1a0" providerId="ADAL" clId="{E9811E54-1FA8-43F7-AC43-A1164A70C0D5}" dt="2025-09-02T09:14:32.858" v="710" actId="47"/>
        <pc:sldMkLst>
          <pc:docMk/>
          <pc:sldMk cId="3453579435" sldId="432"/>
        </pc:sldMkLst>
      </pc:sldChg>
      <pc:sldChg chg="modSp modAnim">
        <pc:chgData name="Frank Elkær (adjunkt – frae@eaaa.dk)" userId="1b06cd64-16c4-48f5-b285-7568c937f1a0" providerId="ADAL" clId="{E9811E54-1FA8-43F7-AC43-A1164A70C0D5}" dt="2025-09-04T05:43:38.337" v="1612"/>
        <pc:sldMkLst>
          <pc:docMk/>
          <pc:sldMk cId="1202435450" sldId="556"/>
        </pc:sldMkLst>
        <pc:spChg chg="mod">
          <ac:chgData name="Frank Elkær (adjunkt – frae@eaaa.dk)" userId="1b06cd64-16c4-48f5-b285-7568c937f1a0" providerId="ADAL" clId="{E9811E54-1FA8-43F7-AC43-A1164A70C0D5}" dt="2025-09-04T05:40:43.061" v="1609" actId="20577"/>
          <ac:spMkLst>
            <pc:docMk/>
            <pc:sldMk cId="1202435450" sldId="556"/>
            <ac:spMk id="6" creationId="{88D884DA-865A-2EA0-1887-1AA2E14FF84C}"/>
          </ac:spMkLst>
        </pc:spChg>
      </pc:sldChg>
      <pc:sldChg chg="modSp mod">
        <pc:chgData name="Frank Elkær (adjunkt – frae@eaaa.dk)" userId="1b06cd64-16c4-48f5-b285-7568c937f1a0" providerId="ADAL" clId="{E9811E54-1FA8-43F7-AC43-A1164A70C0D5}" dt="2025-09-04T06:04:42.056" v="1975" actId="20577"/>
        <pc:sldMkLst>
          <pc:docMk/>
          <pc:sldMk cId="900538186" sldId="557"/>
        </pc:sldMkLst>
        <pc:spChg chg="mod">
          <ac:chgData name="Frank Elkær (adjunkt – frae@eaaa.dk)" userId="1b06cd64-16c4-48f5-b285-7568c937f1a0" providerId="ADAL" clId="{E9811E54-1FA8-43F7-AC43-A1164A70C0D5}" dt="2025-09-02T08:08:20.952" v="8" actId="20577"/>
          <ac:spMkLst>
            <pc:docMk/>
            <pc:sldMk cId="900538186" sldId="557"/>
            <ac:spMk id="2" creationId="{10BC17D9-B7C0-47E8-C6F7-B55E5AA9619B}"/>
          </ac:spMkLst>
        </pc:spChg>
        <pc:spChg chg="mod">
          <ac:chgData name="Frank Elkær (adjunkt – frae@eaaa.dk)" userId="1b06cd64-16c4-48f5-b285-7568c937f1a0" providerId="ADAL" clId="{E9811E54-1FA8-43F7-AC43-A1164A70C0D5}" dt="2025-09-04T06:04:42.056" v="1975" actId="20577"/>
          <ac:spMkLst>
            <pc:docMk/>
            <pc:sldMk cId="900538186" sldId="557"/>
            <ac:spMk id="3" creationId="{1899EA47-64AE-64F6-38CA-FE2568797933}"/>
          </ac:spMkLst>
        </pc:spChg>
      </pc:sldChg>
      <pc:sldChg chg="modSp mod">
        <pc:chgData name="Frank Elkær (adjunkt – frae@eaaa.dk)" userId="1b06cd64-16c4-48f5-b285-7568c937f1a0" providerId="ADAL" clId="{E9811E54-1FA8-43F7-AC43-A1164A70C0D5}" dt="2025-09-03T13:35:28.306" v="1526" actId="20577"/>
        <pc:sldMkLst>
          <pc:docMk/>
          <pc:sldMk cId="1108586743" sldId="587"/>
        </pc:sldMkLst>
        <pc:spChg chg="mod">
          <ac:chgData name="Frank Elkær (adjunkt – frae@eaaa.dk)" userId="1b06cd64-16c4-48f5-b285-7568c937f1a0" providerId="ADAL" clId="{E9811E54-1FA8-43F7-AC43-A1164A70C0D5}" dt="2025-09-03T13:35:28.306" v="1526" actId="20577"/>
          <ac:spMkLst>
            <pc:docMk/>
            <pc:sldMk cId="1108586743" sldId="587"/>
            <ac:spMk id="4" creationId="{D021B7E1-2B4A-5581-9366-A3976A82BB3B}"/>
          </ac:spMkLst>
        </pc:spChg>
      </pc:sldChg>
      <pc:sldChg chg="add del">
        <pc:chgData name="Frank Elkær (adjunkt – frae@eaaa.dk)" userId="1b06cd64-16c4-48f5-b285-7568c937f1a0" providerId="ADAL" clId="{E9811E54-1FA8-43F7-AC43-A1164A70C0D5}" dt="2025-09-03T11:32:06.556" v="1525" actId="47"/>
        <pc:sldMkLst>
          <pc:docMk/>
          <pc:sldMk cId="3036938824" sldId="594"/>
        </pc:sldMkLst>
      </pc:sldChg>
      <pc:sldChg chg="modSp mod">
        <pc:chgData name="Frank Elkær (adjunkt – frae@eaaa.dk)" userId="1b06cd64-16c4-48f5-b285-7568c937f1a0" providerId="ADAL" clId="{E9811E54-1FA8-43F7-AC43-A1164A70C0D5}" dt="2025-09-04T09:22:47.927" v="2400" actId="20577"/>
        <pc:sldMkLst>
          <pc:docMk/>
          <pc:sldMk cId="3504683301" sldId="595"/>
        </pc:sldMkLst>
        <pc:spChg chg="mod">
          <ac:chgData name="Frank Elkær (adjunkt – frae@eaaa.dk)" userId="1b06cd64-16c4-48f5-b285-7568c937f1a0" providerId="ADAL" clId="{E9811E54-1FA8-43F7-AC43-A1164A70C0D5}" dt="2025-09-03T13:41:11.308" v="1560" actId="20577"/>
          <ac:spMkLst>
            <pc:docMk/>
            <pc:sldMk cId="3504683301" sldId="595"/>
            <ac:spMk id="2" creationId="{B69CDEE7-90A6-2ED5-C29B-98FE3DF870C4}"/>
          </ac:spMkLst>
        </pc:spChg>
        <pc:spChg chg="mod">
          <ac:chgData name="Frank Elkær (adjunkt – frae@eaaa.dk)" userId="1b06cd64-16c4-48f5-b285-7568c937f1a0" providerId="ADAL" clId="{E9811E54-1FA8-43F7-AC43-A1164A70C0D5}" dt="2025-09-04T09:22:47.927" v="2400" actId="20577"/>
          <ac:spMkLst>
            <pc:docMk/>
            <pc:sldMk cId="3504683301" sldId="595"/>
            <ac:spMk id="3" creationId="{0308ED0E-B7CA-293E-804E-8CD62CD73987}"/>
          </ac:spMkLst>
        </pc:spChg>
      </pc:sldChg>
      <pc:sldChg chg="modSp mod">
        <pc:chgData name="Frank Elkær (adjunkt – frae@eaaa.dk)" userId="1b06cd64-16c4-48f5-b285-7568c937f1a0" providerId="ADAL" clId="{E9811E54-1FA8-43F7-AC43-A1164A70C0D5}" dt="2025-09-04T09:26:36.879" v="2468" actId="20577"/>
        <pc:sldMkLst>
          <pc:docMk/>
          <pc:sldMk cId="1496922285" sldId="596"/>
        </pc:sldMkLst>
        <pc:spChg chg="mod">
          <ac:chgData name="Frank Elkær (adjunkt – frae@eaaa.dk)" userId="1b06cd64-16c4-48f5-b285-7568c937f1a0" providerId="ADAL" clId="{E9811E54-1FA8-43F7-AC43-A1164A70C0D5}" dt="2025-09-03T13:41:17.718" v="1569" actId="20577"/>
          <ac:spMkLst>
            <pc:docMk/>
            <pc:sldMk cId="1496922285" sldId="596"/>
            <ac:spMk id="2" creationId="{70271881-4F49-3830-355B-D8BE05475619}"/>
          </ac:spMkLst>
        </pc:spChg>
        <pc:spChg chg="mod">
          <ac:chgData name="Frank Elkær (adjunkt – frae@eaaa.dk)" userId="1b06cd64-16c4-48f5-b285-7568c937f1a0" providerId="ADAL" clId="{E9811E54-1FA8-43F7-AC43-A1164A70C0D5}" dt="2025-09-04T09:26:36.879" v="2468" actId="20577"/>
          <ac:spMkLst>
            <pc:docMk/>
            <pc:sldMk cId="1496922285" sldId="596"/>
            <ac:spMk id="3" creationId="{5789E974-608E-DE86-78CF-6D27AB2F6224}"/>
          </ac:spMkLst>
        </pc:spChg>
      </pc:sldChg>
      <pc:sldChg chg="modSp mod modNotesTx">
        <pc:chgData name="Frank Elkær (adjunkt – frae@eaaa.dk)" userId="1b06cd64-16c4-48f5-b285-7568c937f1a0" providerId="ADAL" clId="{E9811E54-1FA8-43F7-AC43-A1164A70C0D5}" dt="2025-09-04T06:04:10.726" v="1968" actId="20577"/>
        <pc:sldMkLst>
          <pc:docMk/>
          <pc:sldMk cId="4160591106" sldId="606"/>
        </pc:sldMkLst>
        <pc:spChg chg="mod">
          <ac:chgData name="Frank Elkær (adjunkt – frae@eaaa.dk)" userId="1b06cd64-16c4-48f5-b285-7568c937f1a0" providerId="ADAL" clId="{E9811E54-1FA8-43F7-AC43-A1164A70C0D5}" dt="2025-09-04T06:04:10.726" v="1968" actId="20577"/>
          <ac:spMkLst>
            <pc:docMk/>
            <pc:sldMk cId="4160591106" sldId="606"/>
            <ac:spMk id="12" creationId="{FDDFCC9B-5AAB-5096-4331-2D8C78AAA1B1}"/>
          </ac:spMkLst>
        </pc:spChg>
      </pc:sldChg>
      <pc:sldChg chg="modSp mod">
        <pc:chgData name="Frank Elkær (adjunkt – frae@eaaa.dk)" userId="1b06cd64-16c4-48f5-b285-7568c937f1a0" providerId="ADAL" clId="{E9811E54-1FA8-43F7-AC43-A1164A70C0D5}" dt="2025-09-03T13:40:25.723" v="1551" actId="20577"/>
        <pc:sldMkLst>
          <pc:docMk/>
          <pc:sldMk cId="3951795113" sldId="628"/>
        </pc:sldMkLst>
        <pc:spChg chg="mod">
          <ac:chgData name="Frank Elkær (adjunkt – frae@eaaa.dk)" userId="1b06cd64-16c4-48f5-b285-7568c937f1a0" providerId="ADAL" clId="{E9811E54-1FA8-43F7-AC43-A1164A70C0D5}" dt="2025-09-03T13:40:25.723" v="1551" actId="20577"/>
          <ac:spMkLst>
            <pc:docMk/>
            <pc:sldMk cId="3951795113" sldId="628"/>
            <ac:spMk id="2" creationId="{4FA2C003-C931-82D7-C4CE-AE12C5B15783}"/>
          </ac:spMkLst>
        </pc:spChg>
      </pc:sldChg>
      <pc:sldChg chg="modSp mod">
        <pc:chgData name="Frank Elkær (adjunkt – frae@eaaa.dk)" userId="1b06cd64-16c4-48f5-b285-7568c937f1a0" providerId="ADAL" clId="{E9811E54-1FA8-43F7-AC43-A1164A70C0D5}" dt="2025-09-04T09:25:43.692" v="2457" actId="20577"/>
        <pc:sldMkLst>
          <pc:docMk/>
          <pc:sldMk cId="2810052287" sldId="629"/>
        </pc:sldMkLst>
        <pc:spChg chg="mod">
          <ac:chgData name="Frank Elkær (adjunkt – frae@eaaa.dk)" userId="1b06cd64-16c4-48f5-b285-7568c937f1a0" providerId="ADAL" clId="{E9811E54-1FA8-43F7-AC43-A1164A70C0D5}" dt="2025-09-03T13:40:02.665" v="1548" actId="1035"/>
          <ac:spMkLst>
            <pc:docMk/>
            <pc:sldMk cId="2810052287" sldId="629"/>
            <ac:spMk id="2" creationId="{12668027-18F3-5E0A-529E-63335E364784}"/>
          </ac:spMkLst>
        </pc:spChg>
        <pc:spChg chg="mod">
          <ac:chgData name="Frank Elkær (adjunkt – frae@eaaa.dk)" userId="1b06cd64-16c4-48f5-b285-7568c937f1a0" providerId="ADAL" clId="{E9811E54-1FA8-43F7-AC43-A1164A70C0D5}" dt="2025-09-04T09:25:43.692" v="2457" actId="20577"/>
          <ac:spMkLst>
            <pc:docMk/>
            <pc:sldMk cId="2810052287" sldId="629"/>
            <ac:spMk id="3" creationId="{3E077DBD-D680-5473-1B28-9E062D730756}"/>
          </ac:spMkLst>
        </pc:spChg>
      </pc:sldChg>
      <pc:sldChg chg="modSp mod">
        <pc:chgData name="Frank Elkær (adjunkt – frae@eaaa.dk)" userId="1b06cd64-16c4-48f5-b285-7568c937f1a0" providerId="ADAL" clId="{E9811E54-1FA8-43F7-AC43-A1164A70C0D5}" dt="2025-09-02T09:15:41.697" v="734" actId="20577"/>
        <pc:sldMkLst>
          <pc:docMk/>
          <pc:sldMk cId="2092849683" sldId="631"/>
        </pc:sldMkLst>
        <pc:spChg chg="mod">
          <ac:chgData name="Frank Elkær (adjunkt – frae@eaaa.dk)" userId="1b06cd64-16c4-48f5-b285-7568c937f1a0" providerId="ADAL" clId="{E9811E54-1FA8-43F7-AC43-A1164A70C0D5}" dt="2025-09-02T09:15:41.697" v="734" actId="20577"/>
          <ac:spMkLst>
            <pc:docMk/>
            <pc:sldMk cId="2092849683" sldId="631"/>
            <ac:spMk id="3" creationId="{C2A27596-696A-83B6-1727-66DD5B5F75D1}"/>
          </ac:spMkLst>
        </pc:spChg>
      </pc:sldChg>
      <pc:sldChg chg="modSp modAnim">
        <pc:chgData name="Frank Elkær (adjunkt – frae@eaaa.dk)" userId="1b06cd64-16c4-48f5-b285-7568c937f1a0" providerId="ADAL" clId="{E9811E54-1FA8-43F7-AC43-A1164A70C0D5}" dt="2025-09-04T07:20:15.320" v="2312" actId="20577"/>
        <pc:sldMkLst>
          <pc:docMk/>
          <pc:sldMk cId="531018089" sldId="632"/>
        </pc:sldMkLst>
        <pc:spChg chg="mod">
          <ac:chgData name="Frank Elkær (adjunkt – frae@eaaa.dk)" userId="1b06cd64-16c4-48f5-b285-7568c937f1a0" providerId="ADAL" clId="{E9811E54-1FA8-43F7-AC43-A1164A70C0D5}" dt="2025-09-04T07:20:15.320" v="2312" actId="20577"/>
          <ac:spMkLst>
            <pc:docMk/>
            <pc:sldMk cId="531018089" sldId="632"/>
            <ac:spMk id="3" creationId="{C58B7FAF-1D96-E84D-BA02-95E14A774C8B}"/>
          </ac:spMkLst>
        </pc:spChg>
      </pc:sldChg>
      <pc:sldChg chg="modSp mod">
        <pc:chgData name="Frank Elkær (adjunkt – frae@eaaa.dk)" userId="1b06cd64-16c4-48f5-b285-7568c937f1a0" providerId="ADAL" clId="{E9811E54-1FA8-43F7-AC43-A1164A70C0D5}" dt="2025-09-02T08:19:07.834" v="118" actId="20577"/>
        <pc:sldMkLst>
          <pc:docMk/>
          <pc:sldMk cId="2181442206" sldId="648"/>
        </pc:sldMkLst>
        <pc:spChg chg="mod">
          <ac:chgData name="Frank Elkær (adjunkt – frae@eaaa.dk)" userId="1b06cd64-16c4-48f5-b285-7568c937f1a0" providerId="ADAL" clId="{E9811E54-1FA8-43F7-AC43-A1164A70C0D5}" dt="2025-09-02T08:19:07.834" v="118" actId="20577"/>
          <ac:spMkLst>
            <pc:docMk/>
            <pc:sldMk cId="2181442206" sldId="648"/>
            <ac:spMk id="3" creationId="{3F7AFE1F-248B-B0E7-5DDD-50A33B7A76D5}"/>
          </ac:spMkLst>
        </pc:spChg>
      </pc:sldChg>
      <pc:sldChg chg="modSp mod">
        <pc:chgData name="Frank Elkær (adjunkt – frae@eaaa.dk)" userId="1b06cd64-16c4-48f5-b285-7568c937f1a0" providerId="ADAL" clId="{E9811E54-1FA8-43F7-AC43-A1164A70C0D5}" dt="2025-09-02T08:19:36.591" v="119" actId="115"/>
        <pc:sldMkLst>
          <pc:docMk/>
          <pc:sldMk cId="3436171315" sldId="650"/>
        </pc:sldMkLst>
        <pc:spChg chg="mod">
          <ac:chgData name="Frank Elkær (adjunkt – frae@eaaa.dk)" userId="1b06cd64-16c4-48f5-b285-7568c937f1a0" providerId="ADAL" clId="{E9811E54-1FA8-43F7-AC43-A1164A70C0D5}" dt="2025-09-02T08:19:36.591" v="119" actId="115"/>
          <ac:spMkLst>
            <pc:docMk/>
            <pc:sldMk cId="3436171315" sldId="650"/>
            <ac:spMk id="3" creationId="{4EE89E18-C443-DEBB-4620-74807B559E76}"/>
          </ac:spMkLst>
        </pc:spChg>
      </pc:sldChg>
      <pc:sldChg chg="ord">
        <pc:chgData name="Frank Elkær (adjunkt – frae@eaaa.dk)" userId="1b06cd64-16c4-48f5-b285-7568c937f1a0" providerId="ADAL" clId="{E9811E54-1FA8-43F7-AC43-A1164A70C0D5}" dt="2025-09-04T07:20:38.024" v="2314"/>
        <pc:sldMkLst>
          <pc:docMk/>
          <pc:sldMk cId="2445695936" sldId="657"/>
        </pc:sldMkLst>
      </pc:sldChg>
      <pc:sldChg chg="modSp mod">
        <pc:chgData name="Frank Elkær (adjunkt – frae@eaaa.dk)" userId="1b06cd64-16c4-48f5-b285-7568c937f1a0" providerId="ADAL" clId="{E9811E54-1FA8-43F7-AC43-A1164A70C0D5}" dt="2025-09-04T09:28:26.094" v="2501" actId="20577"/>
        <pc:sldMkLst>
          <pc:docMk/>
          <pc:sldMk cId="1565670458" sldId="1563"/>
        </pc:sldMkLst>
        <pc:spChg chg="mod">
          <ac:chgData name="Frank Elkær (adjunkt – frae@eaaa.dk)" userId="1b06cd64-16c4-48f5-b285-7568c937f1a0" providerId="ADAL" clId="{E9811E54-1FA8-43F7-AC43-A1164A70C0D5}" dt="2025-09-04T09:28:26.094" v="2501" actId="20577"/>
          <ac:spMkLst>
            <pc:docMk/>
            <pc:sldMk cId="1565670458" sldId="1563"/>
            <ac:spMk id="3" creationId="{03AC476C-25DA-9B89-7152-B8AC08308C8A}"/>
          </ac:spMkLst>
        </pc:spChg>
      </pc:sldChg>
      <pc:sldChg chg="modSp mod">
        <pc:chgData name="Frank Elkær (adjunkt – frae@eaaa.dk)" userId="1b06cd64-16c4-48f5-b285-7568c937f1a0" providerId="ADAL" clId="{E9811E54-1FA8-43F7-AC43-A1164A70C0D5}" dt="2025-09-02T09:17:34.279" v="772" actId="20577"/>
        <pc:sldMkLst>
          <pc:docMk/>
          <pc:sldMk cId="3731742444" sldId="1564"/>
        </pc:sldMkLst>
        <pc:spChg chg="mod">
          <ac:chgData name="Frank Elkær (adjunkt – frae@eaaa.dk)" userId="1b06cd64-16c4-48f5-b285-7568c937f1a0" providerId="ADAL" clId="{E9811E54-1FA8-43F7-AC43-A1164A70C0D5}" dt="2025-09-02T09:17:34.279" v="772" actId="20577"/>
          <ac:spMkLst>
            <pc:docMk/>
            <pc:sldMk cId="3731742444" sldId="1564"/>
            <ac:spMk id="3" creationId="{72FA3604-5BAC-CBD6-6315-B17C8E3B710E}"/>
          </ac:spMkLst>
        </pc:spChg>
      </pc:sldChg>
      <pc:sldChg chg="modSp mod">
        <pc:chgData name="Frank Elkær (adjunkt – frae@eaaa.dk)" userId="1b06cd64-16c4-48f5-b285-7568c937f1a0" providerId="ADAL" clId="{E9811E54-1FA8-43F7-AC43-A1164A70C0D5}" dt="2025-09-04T09:23:58.365" v="2406" actId="20577"/>
        <pc:sldMkLst>
          <pc:docMk/>
          <pc:sldMk cId="4287561705" sldId="1636"/>
        </pc:sldMkLst>
        <pc:spChg chg="mod">
          <ac:chgData name="Frank Elkær (adjunkt – frae@eaaa.dk)" userId="1b06cd64-16c4-48f5-b285-7568c937f1a0" providerId="ADAL" clId="{E9811E54-1FA8-43F7-AC43-A1164A70C0D5}" dt="2025-09-04T09:23:58.365" v="2406" actId="20577"/>
          <ac:spMkLst>
            <pc:docMk/>
            <pc:sldMk cId="4287561705" sldId="1636"/>
            <ac:spMk id="3" creationId="{D5647744-3045-5472-58CF-1380C0E61797}"/>
          </ac:spMkLst>
        </pc:spChg>
      </pc:sldChg>
      <pc:sldChg chg="delSp modSp mod">
        <pc:chgData name="Frank Elkær (adjunkt – frae@eaaa.dk)" userId="1b06cd64-16c4-48f5-b285-7568c937f1a0" providerId="ADAL" clId="{E9811E54-1FA8-43F7-AC43-A1164A70C0D5}" dt="2025-09-04T09:18:16.065" v="2354" actId="20577"/>
        <pc:sldMkLst>
          <pc:docMk/>
          <pc:sldMk cId="3670793003" sldId="1638"/>
        </pc:sldMkLst>
        <pc:spChg chg="mod">
          <ac:chgData name="Frank Elkær (adjunkt – frae@eaaa.dk)" userId="1b06cd64-16c4-48f5-b285-7568c937f1a0" providerId="ADAL" clId="{E9811E54-1FA8-43F7-AC43-A1164A70C0D5}" dt="2025-09-04T09:18:16.065" v="2354" actId="20577"/>
          <ac:spMkLst>
            <pc:docMk/>
            <pc:sldMk cId="3670793003" sldId="1638"/>
            <ac:spMk id="3" creationId="{F39D6D8D-CADC-641A-6AEF-92E5338ECB5F}"/>
          </ac:spMkLst>
        </pc:spChg>
      </pc:sldChg>
      <pc:sldChg chg="modSp mod">
        <pc:chgData name="Frank Elkær (adjunkt – frae@eaaa.dk)" userId="1b06cd64-16c4-48f5-b285-7568c937f1a0" providerId="ADAL" clId="{E9811E54-1FA8-43F7-AC43-A1164A70C0D5}" dt="2025-09-04T09:20:59.636" v="2369" actId="20577"/>
        <pc:sldMkLst>
          <pc:docMk/>
          <pc:sldMk cId="4247427620" sldId="1640"/>
        </pc:sldMkLst>
        <pc:spChg chg="mod">
          <ac:chgData name="Frank Elkær (adjunkt – frae@eaaa.dk)" userId="1b06cd64-16c4-48f5-b285-7568c937f1a0" providerId="ADAL" clId="{E9811E54-1FA8-43F7-AC43-A1164A70C0D5}" dt="2025-09-02T08:59:25.649" v="486" actId="20577"/>
          <ac:spMkLst>
            <pc:docMk/>
            <pc:sldMk cId="4247427620" sldId="1640"/>
            <ac:spMk id="2" creationId="{4ACBA936-EB64-376C-3762-75EF3C2908B5}"/>
          </ac:spMkLst>
        </pc:spChg>
        <pc:spChg chg="mod">
          <ac:chgData name="Frank Elkær (adjunkt – frae@eaaa.dk)" userId="1b06cd64-16c4-48f5-b285-7568c937f1a0" providerId="ADAL" clId="{E9811E54-1FA8-43F7-AC43-A1164A70C0D5}" dt="2025-09-04T09:20:59.636" v="2369" actId="20577"/>
          <ac:spMkLst>
            <pc:docMk/>
            <pc:sldMk cId="4247427620" sldId="1640"/>
            <ac:spMk id="3" creationId="{464ECFAB-42D4-9A1B-EB1C-312F41E2A959}"/>
          </ac:spMkLst>
        </pc:spChg>
      </pc:sldChg>
      <pc:sldChg chg="modSp mod">
        <pc:chgData name="Frank Elkær (adjunkt – frae@eaaa.dk)" userId="1b06cd64-16c4-48f5-b285-7568c937f1a0" providerId="ADAL" clId="{E9811E54-1FA8-43F7-AC43-A1164A70C0D5}" dt="2025-09-04T05:53:22.287" v="1902" actId="20577"/>
        <pc:sldMkLst>
          <pc:docMk/>
          <pc:sldMk cId="3303806778" sldId="1665"/>
        </pc:sldMkLst>
        <pc:spChg chg="mod">
          <ac:chgData name="Frank Elkær (adjunkt – frae@eaaa.dk)" userId="1b06cd64-16c4-48f5-b285-7568c937f1a0" providerId="ADAL" clId="{E9811E54-1FA8-43F7-AC43-A1164A70C0D5}" dt="2025-09-04T05:53:22.287" v="1902" actId="20577"/>
          <ac:spMkLst>
            <pc:docMk/>
            <pc:sldMk cId="3303806778" sldId="1665"/>
            <ac:spMk id="2" creationId="{FB38C42A-4BE8-DCED-F2B2-E50502AAC1D4}"/>
          </ac:spMkLst>
        </pc:spChg>
      </pc:sldChg>
      <pc:sldChg chg="modSp modAnim">
        <pc:chgData name="Frank Elkær (adjunkt – frae@eaaa.dk)" userId="1b06cd64-16c4-48f5-b285-7568c937f1a0" providerId="ADAL" clId="{E9811E54-1FA8-43F7-AC43-A1164A70C0D5}" dt="2025-09-02T08:07:00.012" v="4" actId="20577"/>
        <pc:sldMkLst>
          <pc:docMk/>
          <pc:sldMk cId="1837694239" sldId="1667"/>
        </pc:sldMkLst>
        <pc:spChg chg="mod">
          <ac:chgData name="Frank Elkær (adjunkt – frae@eaaa.dk)" userId="1b06cd64-16c4-48f5-b285-7568c937f1a0" providerId="ADAL" clId="{E9811E54-1FA8-43F7-AC43-A1164A70C0D5}" dt="2025-09-02T08:07:00.012" v="4" actId="20577"/>
          <ac:spMkLst>
            <pc:docMk/>
            <pc:sldMk cId="1837694239" sldId="1667"/>
            <ac:spMk id="5" creationId="{E665ABF4-6302-902A-4E30-FB7859CD5186}"/>
          </ac:spMkLst>
        </pc:spChg>
      </pc:sldChg>
      <pc:sldChg chg="modSp mod">
        <pc:chgData name="Frank Elkær (adjunkt – frae@eaaa.dk)" userId="1b06cd64-16c4-48f5-b285-7568c937f1a0" providerId="ADAL" clId="{E9811E54-1FA8-43F7-AC43-A1164A70C0D5}" dt="2025-09-03T11:04:02.255" v="1457" actId="20577"/>
        <pc:sldMkLst>
          <pc:docMk/>
          <pc:sldMk cId="2027670415" sldId="1674"/>
        </pc:sldMkLst>
        <pc:spChg chg="mod">
          <ac:chgData name="Frank Elkær (adjunkt – frae@eaaa.dk)" userId="1b06cd64-16c4-48f5-b285-7568c937f1a0" providerId="ADAL" clId="{E9811E54-1FA8-43F7-AC43-A1164A70C0D5}" dt="2025-09-03T11:04:02.255" v="1457" actId="20577"/>
          <ac:spMkLst>
            <pc:docMk/>
            <pc:sldMk cId="2027670415" sldId="1674"/>
            <ac:spMk id="3" creationId="{1C260930-9BC0-501E-051D-D09A9B187DD4}"/>
          </ac:spMkLst>
        </pc:spChg>
      </pc:sldChg>
      <pc:sldChg chg="modSp mod">
        <pc:chgData name="Frank Elkær (adjunkt – frae@eaaa.dk)" userId="1b06cd64-16c4-48f5-b285-7568c937f1a0" providerId="ADAL" clId="{E9811E54-1FA8-43F7-AC43-A1164A70C0D5}" dt="2025-09-04T06:03:27.545" v="1957" actId="20577"/>
        <pc:sldMkLst>
          <pc:docMk/>
          <pc:sldMk cId="2888662518" sldId="1687"/>
        </pc:sldMkLst>
        <pc:spChg chg="mod">
          <ac:chgData name="Frank Elkær (adjunkt – frae@eaaa.dk)" userId="1b06cd64-16c4-48f5-b285-7568c937f1a0" providerId="ADAL" clId="{E9811E54-1FA8-43F7-AC43-A1164A70C0D5}" dt="2025-09-02T08:09:26.864" v="10" actId="20577"/>
          <ac:spMkLst>
            <pc:docMk/>
            <pc:sldMk cId="2888662518" sldId="1687"/>
            <ac:spMk id="2" creationId="{078CE8E2-5E87-D4F6-51DE-456982C6475A}"/>
          </ac:spMkLst>
        </pc:spChg>
        <pc:spChg chg="mod">
          <ac:chgData name="Frank Elkær (adjunkt – frae@eaaa.dk)" userId="1b06cd64-16c4-48f5-b285-7568c937f1a0" providerId="ADAL" clId="{E9811E54-1FA8-43F7-AC43-A1164A70C0D5}" dt="2025-09-04T06:03:27.545" v="1957" actId="20577"/>
          <ac:spMkLst>
            <pc:docMk/>
            <pc:sldMk cId="2888662518" sldId="1687"/>
            <ac:spMk id="3" creationId="{7FEC7874-A751-2D80-2826-850BE17BA941}"/>
          </ac:spMkLst>
        </pc:spChg>
      </pc:sldChg>
      <pc:sldChg chg="modSp mod">
        <pc:chgData name="Frank Elkær (adjunkt – frae@eaaa.dk)" userId="1b06cd64-16c4-48f5-b285-7568c937f1a0" providerId="ADAL" clId="{E9811E54-1FA8-43F7-AC43-A1164A70C0D5}" dt="2025-09-04T09:15:20.256" v="2352" actId="313"/>
        <pc:sldMkLst>
          <pc:docMk/>
          <pc:sldMk cId="2486906955" sldId="1688"/>
        </pc:sldMkLst>
        <pc:spChg chg="mod">
          <ac:chgData name="Frank Elkær (adjunkt – frae@eaaa.dk)" userId="1b06cd64-16c4-48f5-b285-7568c937f1a0" providerId="ADAL" clId="{E9811E54-1FA8-43F7-AC43-A1164A70C0D5}" dt="2025-09-02T08:17:27.724" v="102" actId="20577"/>
          <ac:spMkLst>
            <pc:docMk/>
            <pc:sldMk cId="2486906955" sldId="1688"/>
            <ac:spMk id="2" creationId="{21B32574-B4A3-DFD7-79E4-D6FB87A01108}"/>
          </ac:spMkLst>
        </pc:spChg>
        <pc:spChg chg="mod">
          <ac:chgData name="Frank Elkær (adjunkt – frae@eaaa.dk)" userId="1b06cd64-16c4-48f5-b285-7568c937f1a0" providerId="ADAL" clId="{E9811E54-1FA8-43F7-AC43-A1164A70C0D5}" dt="2025-09-04T09:15:20.256" v="2352" actId="313"/>
          <ac:spMkLst>
            <pc:docMk/>
            <pc:sldMk cId="2486906955" sldId="1688"/>
            <ac:spMk id="3" creationId="{9F46DB20-639E-6AA2-68DE-2D5BD863C691}"/>
          </ac:spMkLst>
        </pc:spChg>
      </pc:sldChg>
      <pc:sldChg chg="modSp mod">
        <pc:chgData name="Frank Elkær (adjunkt – frae@eaaa.dk)" userId="1b06cd64-16c4-48f5-b285-7568c937f1a0" providerId="ADAL" clId="{E9811E54-1FA8-43F7-AC43-A1164A70C0D5}" dt="2025-09-03T13:41:26.711" v="1571" actId="20577"/>
        <pc:sldMkLst>
          <pc:docMk/>
          <pc:sldMk cId="2177174722" sldId="1689"/>
        </pc:sldMkLst>
        <pc:spChg chg="mod">
          <ac:chgData name="Frank Elkær (adjunkt – frae@eaaa.dk)" userId="1b06cd64-16c4-48f5-b285-7568c937f1a0" providerId="ADAL" clId="{E9811E54-1FA8-43F7-AC43-A1164A70C0D5}" dt="2025-09-03T13:41:26.711" v="1571" actId="20577"/>
          <ac:spMkLst>
            <pc:docMk/>
            <pc:sldMk cId="2177174722" sldId="1689"/>
            <ac:spMk id="2" creationId="{F62AA7DA-D102-CC24-0459-74E36B0A2409}"/>
          </ac:spMkLst>
        </pc:spChg>
      </pc:sldChg>
      <pc:sldChg chg="modSp mod">
        <pc:chgData name="Frank Elkær (adjunkt – frae@eaaa.dk)" userId="1b06cd64-16c4-48f5-b285-7568c937f1a0" providerId="ADAL" clId="{E9811E54-1FA8-43F7-AC43-A1164A70C0D5}" dt="2025-09-02T09:04:46.075" v="579" actId="20577"/>
        <pc:sldMkLst>
          <pc:docMk/>
          <pc:sldMk cId="1712713678" sldId="1690"/>
        </pc:sldMkLst>
        <pc:spChg chg="mod">
          <ac:chgData name="Frank Elkær (adjunkt – frae@eaaa.dk)" userId="1b06cd64-16c4-48f5-b285-7568c937f1a0" providerId="ADAL" clId="{E9811E54-1FA8-43F7-AC43-A1164A70C0D5}" dt="2025-09-02T08:59:17.833" v="484" actId="20577"/>
          <ac:spMkLst>
            <pc:docMk/>
            <pc:sldMk cId="1712713678" sldId="1690"/>
            <ac:spMk id="2" creationId="{0CC54B9A-2C78-6879-612A-49DC1EA31C67}"/>
          </ac:spMkLst>
        </pc:spChg>
        <pc:spChg chg="mod">
          <ac:chgData name="Frank Elkær (adjunkt – frae@eaaa.dk)" userId="1b06cd64-16c4-48f5-b285-7568c937f1a0" providerId="ADAL" clId="{E9811E54-1FA8-43F7-AC43-A1164A70C0D5}" dt="2025-09-02T09:04:46.075" v="579" actId="20577"/>
          <ac:spMkLst>
            <pc:docMk/>
            <pc:sldMk cId="1712713678" sldId="1690"/>
            <ac:spMk id="3" creationId="{8B5950FD-F26D-FFE5-F0E5-9DB8C5675E34}"/>
          </ac:spMkLst>
        </pc:spChg>
      </pc:sldChg>
      <pc:sldChg chg="addSp delSp modSp mod">
        <pc:chgData name="Frank Elkær (adjunkt – frae@eaaa.dk)" userId="1b06cd64-16c4-48f5-b285-7568c937f1a0" providerId="ADAL" clId="{E9811E54-1FA8-43F7-AC43-A1164A70C0D5}" dt="2025-09-04T09:15:04.094" v="2351" actId="207"/>
        <pc:sldMkLst>
          <pc:docMk/>
          <pc:sldMk cId="222619663" sldId="1692"/>
        </pc:sldMkLst>
        <pc:spChg chg="mod">
          <ac:chgData name="Frank Elkær (adjunkt – frae@eaaa.dk)" userId="1b06cd64-16c4-48f5-b285-7568c937f1a0" providerId="ADAL" clId="{E9811E54-1FA8-43F7-AC43-A1164A70C0D5}" dt="2025-09-03T13:36:18.603" v="1531" actId="20577"/>
          <ac:spMkLst>
            <pc:docMk/>
            <pc:sldMk cId="222619663" sldId="1692"/>
            <ac:spMk id="2" creationId="{94C7A221-1263-1E05-1B75-0C3D88C3389F}"/>
          </ac:spMkLst>
        </pc:spChg>
        <pc:spChg chg="mod">
          <ac:chgData name="Frank Elkær (adjunkt – frae@eaaa.dk)" userId="1b06cd64-16c4-48f5-b285-7568c937f1a0" providerId="ADAL" clId="{E9811E54-1FA8-43F7-AC43-A1164A70C0D5}" dt="2025-09-04T09:15:04.094" v="2351" actId="207"/>
          <ac:spMkLst>
            <pc:docMk/>
            <pc:sldMk cId="222619663" sldId="1692"/>
            <ac:spMk id="3" creationId="{AD823CF8-6BA3-2C05-E1E6-6C3A74117F34}"/>
          </ac:spMkLst>
        </pc:spChg>
        <pc:graphicFrameChg chg="add del modGraphic">
          <ac:chgData name="Frank Elkær (adjunkt – frae@eaaa.dk)" userId="1b06cd64-16c4-48f5-b285-7568c937f1a0" providerId="ADAL" clId="{E9811E54-1FA8-43F7-AC43-A1164A70C0D5}" dt="2025-09-04T06:10:31.622" v="2017" actId="27309"/>
          <ac:graphicFrameMkLst>
            <pc:docMk/>
            <pc:sldMk cId="222619663" sldId="1692"/>
            <ac:graphicFrameMk id="5" creationId="{747E3690-F711-5B45-BC06-C387827A65F6}"/>
          </ac:graphicFrameMkLst>
        </pc:graphicFrameChg>
      </pc:sldChg>
      <pc:sldChg chg="modSp mod">
        <pc:chgData name="Frank Elkær (adjunkt – frae@eaaa.dk)" userId="1b06cd64-16c4-48f5-b285-7568c937f1a0" providerId="ADAL" clId="{E9811E54-1FA8-43F7-AC43-A1164A70C0D5}" dt="2025-09-04T07:21:36.543" v="2335" actId="20577"/>
        <pc:sldMkLst>
          <pc:docMk/>
          <pc:sldMk cId="3229599094" sldId="1693"/>
        </pc:sldMkLst>
        <pc:spChg chg="mod">
          <ac:chgData name="Frank Elkær (adjunkt – frae@eaaa.dk)" userId="1b06cd64-16c4-48f5-b285-7568c937f1a0" providerId="ADAL" clId="{E9811E54-1FA8-43F7-AC43-A1164A70C0D5}" dt="2025-09-04T07:21:36.543" v="2335" actId="20577"/>
          <ac:spMkLst>
            <pc:docMk/>
            <pc:sldMk cId="3229599094" sldId="1693"/>
            <ac:spMk id="2" creationId="{BB77CAE8-E8AA-3800-063C-A570672509F3}"/>
          </ac:spMkLst>
        </pc:spChg>
        <pc:spChg chg="mod">
          <ac:chgData name="Frank Elkær (adjunkt – frae@eaaa.dk)" userId="1b06cd64-16c4-48f5-b285-7568c937f1a0" providerId="ADAL" clId="{E9811E54-1FA8-43F7-AC43-A1164A70C0D5}" dt="2025-09-02T08:17:12.029" v="100" actId="207"/>
          <ac:spMkLst>
            <pc:docMk/>
            <pc:sldMk cId="3229599094" sldId="1693"/>
            <ac:spMk id="3" creationId="{585764DA-3459-741E-DD3E-956DC49FE3D1}"/>
          </ac:spMkLst>
        </pc:spChg>
      </pc:sldChg>
      <pc:sldChg chg="modSp mod">
        <pc:chgData name="Frank Elkær (adjunkt – frae@eaaa.dk)" userId="1b06cd64-16c4-48f5-b285-7568c937f1a0" providerId="ADAL" clId="{E9811E54-1FA8-43F7-AC43-A1164A70C0D5}" dt="2025-09-02T08:49:37.826" v="351" actId="20577"/>
        <pc:sldMkLst>
          <pc:docMk/>
          <pc:sldMk cId="3386265180" sldId="1694"/>
        </pc:sldMkLst>
        <pc:spChg chg="mod">
          <ac:chgData name="Frank Elkær (adjunkt – frae@eaaa.dk)" userId="1b06cd64-16c4-48f5-b285-7568c937f1a0" providerId="ADAL" clId="{E9811E54-1FA8-43F7-AC43-A1164A70C0D5}" dt="2025-09-02T08:49:37.826" v="351" actId="20577"/>
          <ac:spMkLst>
            <pc:docMk/>
            <pc:sldMk cId="3386265180" sldId="1694"/>
            <ac:spMk id="2" creationId="{141A2A8A-E368-0D1B-E7E2-F2DC6105C103}"/>
          </ac:spMkLst>
        </pc:spChg>
        <pc:spChg chg="mod">
          <ac:chgData name="Frank Elkær (adjunkt – frae@eaaa.dk)" userId="1b06cd64-16c4-48f5-b285-7568c937f1a0" providerId="ADAL" clId="{E9811E54-1FA8-43F7-AC43-A1164A70C0D5}" dt="2025-09-02T08:22:25.815" v="279" actId="207"/>
          <ac:spMkLst>
            <pc:docMk/>
            <pc:sldMk cId="3386265180" sldId="1694"/>
            <ac:spMk id="3" creationId="{C287559A-B65E-4ED9-BE49-25360E4900EF}"/>
          </ac:spMkLst>
        </pc:spChg>
      </pc:sldChg>
      <pc:sldChg chg="modSp new mod ord">
        <pc:chgData name="Frank Elkær (adjunkt – frae@eaaa.dk)" userId="1b06cd64-16c4-48f5-b285-7568c937f1a0" providerId="ADAL" clId="{E9811E54-1FA8-43F7-AC43-A1164A70C0D5}" dt="2025-09-02T08:52:59.725" v="393" actId="12"/>
        <pc:sldMkLst>
          <pc:docMk/>
          <pc:sldMk cId="3729970256" sldId="1695"/>
        </pc:sldMkLst>
        <pc:spChg chg="mod">
          <ac:chgData name="Frank Elkær (adjunkt – frae@eaaa.dk)" userId="1b06cd64-16c4-48f5-b285-7568c937f1a0" providerId="ADAL" clId="{E9811E54-1FA8-43F7-AC43-A1164A70C0D5}" dt="2025-09-02T08:51:13.268" v="388" actId="20577"/>
          <ac:spMkLst>
            <pc:docMk/>
            <pc:sldMk cId="3729970256" sldId="1695"/>
            <ac:spMk id="2" creationId="{4F630B8A-C652-CC60-3DA8-1D0BE8BFE344}"/>
          </ac:spMkLst>
        </pc:spChg>
        <pc:spChg chg="mod">
          <ac:chgData name="Frank Elkær (adjunkt – frae@eaaa.dk)" userId="1b06cd64-16c4-48f5-b285-7568c937f1a0" providerId="ADAL" clId="{E9811E54-1FA8-43F7-AC43-A1164A70C0D5}" dt="2025-09-02T08:52:59.725" v="393" actId="12"/>
          <ac:spMkLst>
            <pc:docMk/>
            <pc:sldMk cId="3729970256" sldId="1695"/>
            <ac:spMk id="3" creationId="{06A3925A-69A8-EE48-3697-F7860632EE83}"/>
          </ac:spMkLst>
        </pc:spChg>
      </pc:sldChg>
      <pc:sldChg chg="addSp delSp modSp new mod modClrScheme chgLayout">
        <pc:chgData name="Frank Elkær (adjunkt – frae@eaaa.dk)" userId="1b06cd64-16c4-48f5-b285-7568c937f1a0" providerId="ADAL" clId="{E9811E54-1FA8-43F7-AC43-A1164A70C0D5}" dt="2025-09-02T11:22:21.779" v="1378" actId="20577"/>
        <pc:sldMkLst>
          <pc:docMk/>
          <pc:sldMk cId="2095710650" sldId="1696"/>
        </pc:sldMkLst>
        <pc:spChg chg="mod ord">
          <ac:chgData name="Frank Elkær (adjunkt – frae@eaaa.dk)" userId="1b06cd64-16c4-48f5-b285-7568c937f1a0" providerId="ADAL" clId="{E9811E54-1FA8-43F7-AC43-A1164A70C0D5}" dt="2025-09-02T11:22:21.779" v="1378" actId="20577"/>
          <ac:spMkLst>
            <pc:docMk/>
            <pc:sldMk cId="2095710650" sldId="1696"/>
            <ac:spMk id="2" creationId="{991D37B3-7D5A-D011-E60B-65F1B78F7DDC}"/>
          </ac:spMkLst>
        </pc:spChg>
        <pc:spChg chg="add mod ord">
          <ac:chgData name="Frank Elkær (adjunkt – frae@eaaa.dk)" userId="1b06cd64-16c4-48f5-b285-7568c937f1a0" providerId="ADAL" clId="{E9811E54-1FA8-43F7-AC43-A1164A70C0D5}" dt="2025-09-02T11:21:45.455" v="1366" actId="115"/>
          <ac:spMkLst>
            <pc:docMk/>
            <pc:sldMk cId="2095710650" sldId="1696"/>
            <ac:spMk id="4" creationId="{14B6F256-AFD9-16B3-D170-B0C10124D079}"/>
          </ac:spMkLst>
        </pc:spChg>
        <pc:spChg chg="add mod ord">
          <ac:chgData name="Frank Elkær (adjunkt – frae@eaaa.dk)" userId="1b06cd64-16c4-48f5-b285-7568c937f1a0" providerId="ADAL" clId="{E9811E54-1FA8-43F7-AC43-A1164A70C0D5}" dt="2025-09-02T11:21:50.497" v="1367" actId="113"/>
          <ac:spMkLst>
            <pc:docMk/>
            <pc:sldMk cId="2095710650" sldId="1696"/>
            <ac:spMk id="5" creationId="{84D77551-7B0B-EC5B-2F6C-2FEC778964CB}"/>
          </ac:spMkLst>
        </pc:spChg>
        <pc:spChg chg="add mod">
          <ac:chgData name="Frank Elkær (adjunkt – frae@eaaa.dk)" userId="1b06cd64-16c4-48f5-b285-7568c937f1a0" providerId="ADAL" clId="{E9811E54-1FA8-43F7-AC43-A1164A70C0D5}" dt="2025-09-02T11:20:47.499" v="1365" actId="20577"/>
          <ac:spMkLst>
            <pc:docMk/>
            <pc:sldMk cId="2095710650" sldId="1696"/>
            <ac:spMk id="7" creationId="{ACEAC105-E0C1-C2B9-C3D7-68C8A45538AF}"/>
          </ac:spMkLst>
        </pc:spChg>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F29115-3069-44D2-B59B-4A94B3923633}" type="doc">
      <dgm:prSet loTypeId="urn:microsoft.com/office/officeart/2005/8/layout/hChevron3" loCatId="process" qsTypeId="urn:microsoft.com/office/officeart/2005/8/quickstyle/simple1" qsCatId="simple" csTypeId="urn:microsoft.com/office/officeart/2005/8/colors/accent1_2" csCatId="accent1" phldr="1"/>
      <dgm:spPr/>
    </dgm:pt>
    <dgm:pt modelId="{4018D321-CF73-4490-9C09-51F7592AF383}">
      <dgm:prSet phldrT="[Tekst]"/>
      <dgm:spPr/>
      <dgm:t>
        <a:bodyPr/>
        <a:lstStyle/>
        <a:p>
          <a:r>
            <a:rPr lang="da-DK" dirty="0"/>
            <a:t>Skære grøntsager</a:t>
          </a:r>
        </a:p>
      </dgm:t>
    </dgm:pt>
    <dgm:pt modelId="{BE2F891F-28FD-4157-8ECE-3968AD0107D6}" type="parTrans" cxnId="{93C2AD66-7040-4D82-A9CF-9B7BC19A31FA}">
      <dgm:prSet/>
      <dgm:spPr/>
      <dgm:t>
        <a:bodyPr/>
        <a:lstStyle/>
        <a:p>
          <a:endParaRPr lang="da-DK"/>
        </a:p>
      </dgm:t>
    </dgm:pt>
    <dgm:pt modelId="{AEA589CF-84F6-40BD-8E92-7FFBD7097F65}" type="sibTrans" cxnId="{93C2AD66-7040-4D82-A9CF-9B7BC19A31FA}">
      <dgm:prSet/>
      <dgm:spPr/>
      <dgm:t>
        <a:bodyPr/>
        <a:lstStyle/>
        <a:p>
          <a:endParaRPr lang="da-DK"/>
        </a:p>
      </dgm:t>
    </dgm:pt>
    <dgm:pt modelId="{D873AA19-37B4-4F73-874B-C57850F58801}">
      <dgm:prSet phldrT="[Tekst]"/>
      <dgm:spPr/>
      <dgm:t>
        <a:bodyPr/>
        <a:lstStyle/>
        <a:p>
          <a:r>
            <a:rPr lang="da-DK" dirty="0"/>
            <a:t>Tilberede</a:t>
          </a:r>
        </a:p>
      </dgm:t>
    </dgm:pt>
    <dgm:pt modelId="{3554D933-73A0-45C6-A444-6BB6D3A581A4}" type="parTrans" cxnId="{EE803C4A-86DD-4509-AECA-A4EC9FD7C615}">
      <dgm:prSet/>
      <dgm:spPr/>
      <dgm:t>
        <a:bodyPr/>
        <a:lstStyle/>
        <a:p>
          <a:endParaRPr lang="da-DK"/>
        </a:p>
      </dgm:t>
    </dgm:pt>
    <dgm:pt modelId="{AE415712-75DF-4521-B550-C57B31F5C16A}" type="sibTrans" cxnId="{EE803C4A-86DD-4509-AECA-A4EC9FD7C615}">
      <dgm:prSet/>
      <dgm:spPr/>
      <dgm:t>
        <a:bodyPr/>
        <a:lstStyle/>
        <a:p>
          <a:endParaRPr lang="da-DK"/>
        </a:p>
      </dgm:t>
    </dgm:pt>
    <dgm:pt modelId="{4382B963-CA91-4D2E-BE6D-398CE022900C}">
      <dgm:prSet phldrT="[Tekst]"/>
      <dgm:spPr/>
      <dgm:t>
        <a:bodyPr/>
        <a:lstStyle/>
        <a:p>
          <a:r>
            <a:rPr lang="da-DK" dirty="0"/>
            <a:t>Servere</a:t>
          </a:r>
        </a:p>
      </dgm:t>
    </dgm:pt>
    <dgm:pt modelId="{96FB6973-1A0A-45C5-80BA-5445DFE8B12E}" type="parTrans" cxnId="{B94E63F4-63D2-487C-907D-62B3BD467386}">
      <dgm:prSet/>
      <dgm:spPr/>
      <dgm:t>
        <a:bodyPr/>
        <a:lstStyle/>
        <a:p>
          <a:endParaRPr lang="da-DK"/>
        </a:p>
      </dgm:t>
    </dgm:pt>
    <dgm:pt modelId="{C6620A73-206C-41D4-8BE3-552F7E5E2BFD}" type="sibTrans" cxnId="{B94E63F4-63D2-487C-907D-62B3BD467386}">
      <dgm:prSet/>
      <dgm:spPr/>
      <dgm:t>
        <a:bodyPr/>
        <a:lstStyle/>
        <a:p>
          <a:endParaRPr lang="da-DK"/>
        </a:p>
      </dgm:t>
    </dgm:pt>
    <dgm:pt modelId="{26A0EA21-FCCA-496A-8E3B-96DB0D3485D8}" type="pres">
      <dgm:prSet presAssocID="{8EF29115-3069-44D2-B59B-4A94B3923633}" presName="Name0" presStyleCnt="0">
        <dgm:presLayoutVars>
          <dgm:dir/>
          <dgm:resizeHandles val="exact"/>
        </dgm:presLayoutVars>
      </dgm:prSet>
      <dgm:spPr/>
    </dgm:pt>
    <dgm:pt modelId="{D3847A6E-8019-4329-A65E-6C489BD67703}" type="pres">
      <dgm:prSet presAssocID="{4018D321-CF73-4490-9C09-51F7592AF383}" presName="parTxOnly" presStyleLbl="node1" presStyleIdx="0" presStyleCnt="3" custLinFactNeighborX="-572" custLinFactNeighborY="-671">
        <dgm:presLayoutVars>
          <dgm:bulletEnabled val="1"/>
        </dgm:presLayoutVars>
      </dgm:prSet>
      <dgm:spPr/>
    </dgm:pt>
    <dgm:pt modelId="{8D0EAFF9-AE82-4A1D-87DF-AD0C52D22AF6}" type="pres">
      <dgm:prSet presAssocID="{AEA589CF-84F6-40BD-8E92-7FFBD7097F65}" presName="parSpace" presStyleCnt="0"/>
      <dgm:spPr/>
    </dgm:pt>
    <dgm:pt modelId="{F445C857-711C-431D-B4E4-EDA043AF1BF8}" type="pres">
      <dgm:prSet presAssocID="{D873AA19-37B4-4F73-874B-C57850F58801}" presName="parTxOnly" presStyleLbl="node1" presStyleIdx="1" presStyleCnt="3">
        <dgm:presLayoutVars>
          <dgm:bulletEnabled val="1"/>
        </dgm:presLayoutVars>
      </dgm:prSet>
      <dgm:spPr/>
    </dgm:pt>
    <dgm:pt modelId="{D19B9768-F449-4427-AE0F-A1FFCD483987}" type="pres">
      <dgm:prSet presAssocID="{AE415712-75DF-4521-B550-C57B31F5C16A}" presName="parSpace" presStyleCnt="0"/>
      <dgm:spPr/>
    </dgm:pt>
    <dgm:pt modelId="{FB0F30C1-8653-4581-81B0-310E724409F0}" type="pres">
      <dgm:prSet presAssocID="{4382B963-CA91-4D2E-BE6D-398CE022900C}" presName="parTxOnly" presStyleLbl="node1" presStyleIdx="2" presStyleCnt="3">
        <dgm:presLayoutVars>
          <dgm:bulletEnabled val="1"/>
        </dgm:presLayoutVars>
      </dgm:prSet>
      <dgm:spPr/>
    </dgm:pt>
  </dgm:ptLst>
  <dgm:cxnLst>
    <dgm:cxn modelId="{D75C7C1C-D0FD-45C7-87B4-FFCF69EA8BCB}" type="presOf" srcId="{D873AA19-37B4-4F73-874B-C57850F58801}" destId="{F445C857-711C-431D-B4E4-EDA043AF1BF8}" srcOrd="0" destOrd="0" presId="urn:microsoft.com/office/officeart/2005/8/layout/hChevron3"/>
    <dgm:cxn modelId="{C3DFB82F-D26A-42E6-9117-D6FBE671D4D1}" type="presOf" srcId="{8EF29115-3069-44D2-B59B-4A94B3923633}" destId="{26A0EA21-FCCA-496A-8E3B-96DB0D3485D8}" srcOrd="0" destOrd="0" presId="urn:microsoft.com/office/officeart/2005/8/layout/hChevron3"/>
    <dgm:cxn modelId="{7EDAFB38-5ABD-4673-88BB-ED93182C3454}" type="presOf" srcId="{4018D321-CF73-4490-9C09-51F7592AF383}" destId="{D3847A6E-8019-4329-A65E-6C489BD67703}" srcOrd="0" destOrd="0" presId="urn:microsoft.com/office/officeart/2005/8/layout/hChevron3"/>
    <dgm:cxn modelId="{93C2AD66-7040-4D82-A9CF-9B7BC19A31FA}" srcId="{8EF29115-3069-44D2-B59B-4A94B3923633}" destId="{4018D321-CF73-4490-9C09-51F7592AF383}" srcOrd="0" destOrd="0" parTransId="{BE2F891F-28FD-4157-8ECE-3968AD0107D6}" sibTransId="{AEA589CF-84F6-40BD-8E92-7FFBD7097F65}"/>
    <dgm:cxn modelId="{EE803C4A-86DD-4509-AECA-A4EC9FD7C615}" srcId="{8EF29115-3069-44D2-B59B-4A94B3923633}" destId="{D873AA19-37B4-4F73-874B-C57850F58801}" srcOrd="1" destOrd="0" parTransId="{3554D933-73A0-45C6-A444-6BB6D3A581A4}" sibTransId="{AE415712-75DF-4521-B550-C57B31F5C16A}"/>
    <dgm:cxn modelId="{80F11783-DDFB-4F94-B234-4EABF61C056E}" type="presOf" srcId="{4382B963-CA91-4D2E-BE6D-398CE022900C}" destId="{FB0F30C1-8653-4581-81B0-310E724409F0}" srcOrd="0" destOrd="0" presId="urn:microsoft.com/office/officeart/2005/8/layout/hChevron3"/>
    <dgm:cxn modelId="{B94E63F4-63D2-487C-907D-62B3BD467386}" srcId="{8EF29115-3069-44D2-B59B-4A94B3923633}" destId="{4382B963-CA91-4D2E-BE6D-398CE022900C}" srcOrd="2" destOrd="0" parTransId="{96FB6973-1A0A-45C5-80BA-5445DFE8B12E}" sibTransId="{C6620A73-206C-41D4-8BE3-552F7E5E2BFD}"/>
    <dgm:cxn modelId="{D16D5E77-0EE2-4606-9AA8-2FE759D35A95}" type="presParOf" srcId="{26A0EA21-FCCA-496A-8E3B-96DB0D3485D8}" destId="{D3847A6E-8019-4329-A65E-6C489BD67703}" srcOrd="0" destOrd="0" presId="urn:microsoft.com/office/officeart/2005/8/layout/hChevron3"/>
    <dgm:cxn modelId="{39684F15-7AEC-418A-B89F-4636F30D34AE}" type="presParOf" srcId="{26A0EA21-FCCA-496A-8E3B-96DB0D3485D8}" destId="{8D0EAFF9-AE82-4A1D-87DF-AD0C52D22AF6}" srcOrd="1" destOrd="0" presId="urn:microsoft.com/office/officeart/2005/8/layout/hChevron3"/>
    <dgm:cxn modelId="{5D11A501-D3DE-4FE6-9684-428A5298774D}" type="presParOf" srcId="{26A0EA21-FCCA-496A-8E3B-96DB0D3485D8}" destId="{F445C857-711C-431D-B4E4-EDA043AF1BF8}" srcOrd="2" destOrd="0" presId="urn:microsoft.com/office/officeart/2005/8/layout/hChevron3"/>
    <dgm:cxn modelId="{FFBBDEDE-1A73-43D8-B65E-9279C6F6BE74}" type="presParOf" srcId="{26A0EA21-FCCA-496A-8E3B-96DB0D3485D8}" destId="{D19B9768-F449-4427-AE0F-A1FFCD483987}" srcOrd="3" destOrd="0" presId="urn:microsoft.com/office/officeart/2005/8/layout/hChevron3"/>
    <dgm:cxn modelId="{1E4189D6-E52F-404E-B339-B20B80958AC3}" type="presParOf" srcId="{26A0EA21-FCCA-496A-8E3B-96DB0D3485D8}" destId="{FB0F30C1-8653-4581-81B0-310E724409F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F29115-3069-44D2-B59B-4A94B3923633}" type="doc">
      <dgm:prSet loTypeId="urn:microsoft.com/office/officeart/2005/8/layout/hChevron3" loCatId="process" qsTypeId="urn:microsoft.com/office/officeart/2005/8/quickstyle/simple1" qsCatId="simple" csTypeId="urn:microsoft.com/office/officeart/2005/8/colors/accent1_2" csCatId="accent1" phldr="1"/>
      <dgm:spPr/>
    </dgm:pt>
    <dgm:pt modelId="{4018D321-CF73-4490-9C09-51F7592AF383}">
      <dgm:prSet phldrT="[Tekst]"/>
      <dgm:spPr/>
      <dgm:t>
        <a:bodyPr/>
        <a:lstStyle/>
        <a:p>
          <a:r>
            <a:rPr lang="da-DK" dirty="0"/>
            <a:t>Skære grøntsager</a:t>
          </a:r>
        </a:p>
      </dgm:t>
    </dgm:pt>
    <dgm:pt modelId="{BE2F891F-28FD-4157-8ECE-3968AD0107D6}" type="parTrans" cxnId="{93C2AD66-7040-4D82-A9CF-9B7BC19A31FA}">
      <dgm:prSet/>
      <dgm:spPr/>
      <dgm:t>
        <a:bodyPr/>
        <a:lstStyle/>
        <a:p>
          <a:endParaRPr lang="da-DK"/>
        </a:p>
      </dgm:t>
    </dgm:pt>
    <dgm:pt modelId="{AEA589CF-84F6-40BD-8E92-7FFBD7097F65}" type="sibTrans" cxnId="{93C2AD66-7040-4D82-A9CF-9B7BC19A31FA}">
      <dgm:prSet/>
      <dgm:spPr/>
      <dgm:t>
        <a:bodyPr/>
        <a:lstStyle/>
        <a:p>
          <a:endParaRPr lang="da-DK"/>
        </a:p>
      </dgm:t>
    </dgm:pt>
    <dgm:pt modelId="{D873AA19-37B4-4F73-874B-C57850F58801}">
      <dgm:prSet phldrT="[Tekst]"/>
      <dgm:spPr/>
      <dgm:t>
        <a:bodyPr/>
        <a:lstStyle/>
        <a:p>
          <a:r>
            <a:rPr lang="da-DK" dirty="0"/>
            <a:t>Tilberede</a:t>
          </a:r>
        </a:p>
      </dgm:t>
    </dgm:pt>
    <dgm:pt modelId="{3554D933-73A0-45C6-A444-6BB6D3A581A4}" type="parTrans" cxnId="{EE803C4A-86DD-4509-AECA-A4EC9FD7C615}">
      <dgm:prSet/>
      <dgm:spPr/>
      <dgm:t>
        <a:bodyPr/>
        <a:lstStyle/>
        <a:p>
          <a:endParaRPr lang="da-DK"/>
        </a:p>
      </dgm:t>
    </dgm:pt>
    <dgm:pt modelId="{AE415712-75DF-4521-B550-C57B31F5C16A}" type="sibTrans" cxnId="{EE803C4A-86DD-4509-AECA-A4EC9FD7C615}">
      <dgm:prSet/>
      <dgm:spPr/>
      <dgm:t>
        <a:bodyPr/>
        <a:lstStyle/>
        <a:p>
          <a:endParaRPr lang="da-DK"/>
        </a:p>
      </dgm:t>
    </dgm:pt>
    <dgm:pt modelId="{4382B963-CA91-4D2E-BE6D-398CE022900C}">
      <dgm:prSet phldrT="[Tekst]"/>
      <dgm:spPr/>
      <dgm:t>
        <a:bodyPr/>
        <a:lstStyle/>
        <a:p>
          <a:r>
            <a:rPr lang="da-DK" dirty="0"/>
            <a:t>Servere</a:t>
          </a:r>
        </a:p>
      </dgm:t>
    </dgm:pt>
    <dgm:pt modelId="{96FB6973-1A0A-45C5-80BA-5445DFE8B12E}" type="parTrans" cxnId="{B94E63F4-63D2-487C-907D-62B3BD467386}">
      <dgm:prSet/>
      <dgm:spPr/>
      <dgm:t>
        <a:bodyPr/>
        <a:lstStyle/>
        <a:p>
          <a:endParaRPr lang="da-DK"/>
        </a:p>
      </dgm:t>
    </dgm:pt>
    <dgm:pt modelId="{C6620A73-206C-41D4-8BE3-552F7E5E2BFD}" type="sibTrans" cxnId="{B94E63F4-63D2-487C-907D-62B3BD467386}">
      <dgm:prSet/>
      <dgm:spPr/>
      <dgm:t>
        <a:bodyPr/>
        <a:lstStyle/>
        <a:p>
          <a:endParaRPr lang="da-DK"/>
        </a:p>
      </dgm:t>
    </dgm:pt>
    <dgm:pt modelId="{26A0EA21-FCCA-496A-8E3B-96DB0D3485D8}" type="pres">
      <dgm:prSet presAssocID="{8EF29115-3069-44D2-B59B-4A94B3923633}" presName="Name0" presStyleCnt="0">
        <dgm:presLayoutVars>
          <dgm:dir/>
          <dgm:resizeHandles val="exact"/>
        </dgm:presLayoutVars>
      </dgm:prSet>
      <dgm:spPr/>
    </dgm:pt>
    <dgm:pt modelId="{D3847A6E-8019-4329-A65E-6C489BD67703}" type="pres">
      <dgm:prSet presAssocID="{4018D321-CF73-4490-9C09-51F7592AF383}" presName="parTxOnly" presStyleLbl="node1" presStyleIdx="0" presStyleCnt="3" custLinFactNeighborY="0">
        <dgm:presLayoutVars>
          <dgm:bulletEnabled val="1"/>
        </dgm:presLayoutVars>
      </dgm:prSet>
      <dgm:spPr/>
    </dgm:pt>
    <dgm:pt modelId="{8D0EAFF9-AE82-4A1D-87DF-AD0C52D22AF6}" type="pres">
      <dgm:prSet presAssocID="{AEA589CF-84F6-40BD-8E92-7FFBD7097F65}" presName="parSpace" presStyleCnt="0"/>
      <dgm:spPr/>
    </dgm:pt>
    <dgm:pt modelId="{F445C857-711C-431D-B4E4-EDA043AF1BF8}" type="pres">
      <dgm:prSet presAssocID="{D873AA19-37B4-4F73-874B-C57850F58801}" presName="parTxOnly" presStyleLbl="node1" presStyleIdx="1" presStyleCnt="3">
        <dgm:presLayoutVars>
          <dgm:bulletEnabled val="1"/>
        </dgm:presLayoutVars>
      </dgm:prSet>
      <dgm:spPr/>
    </dgm:pt>
    <dgm:pt modelId="{D19B9768-F449-4427-AE0F-A1FFCD483987}" type="pres">
      <dgm:prSet presAssocID="{AE415712-75DF-4521-B550-C57B31F5C16A}" presName="parSpace" presStyleCnt="0"/>
      <dgm:spPr/>
    </dgm:pt>
    <dgm:pt modelId="{FB0F30C1-8653-4581-81B0-310E724409F0}" type="pres">
      <dgm:prSet presAssocID="{4382B963-CA91-4D2E-BE6D-398CE022900C}" presName="parTxOnly" presStyleLbl="node1" presStyleIdx="2" presStyleCnt="3">
        <dgm:presLayoutVars>
          <dgm:bulletEnabled val="1"/>
        </dgm:presLayoutVars>
      </dgm:prSet>
      <dgm:spPr/>
    </dgm:pt>
  </dgm:ptLst>
  <dgm:cxnLst>
    <dgm:cxn modelId="{D75C7C1C-D0FD-45C7-87B4-FFCF69EA8BCB}" type="presOf" srcId="{D873AA19-37B4-4F73-874B-C57850F58801}" destId="{F445C857-711C-431D-B4E4-EDA043AF1BF8}" srcOrd="0" destOrd="0" presId="urn:microsoft.com/office/officeart/2005/8/layout/hChevron3"/>
    <dgm:cxn modelId="{C3DFB82F-D26A-42E6-9117-D6FBE671D4D1}" type="presOf" srcId="{8EF29115-3069-44D2-B59B-4A94B3923633}" destId="{26A0EA21-FCCA-496A-8E3B-96DB0D3485D8}" srcOrd="0" destOrd="0" presId="urn:microsoft.com/office/officeart/2005/8/layout/hChevron3"/>
    <dgm:cxn modelId="{7EDAFB38-5ABD-4673-88BB-ED93182C3454}" type="presOf" srcId="{4018D321-CF73-4490-9C09-51F7592AF383}" destId="{D3847A6E-8019-4329-A65E-6C489BD67703}" srcOrd="0" destOrd="0" presId="urn:microsoft.com/office/officeart/2005/8/layout/hChevron3"/>
    <dgm:cxn modelId="{93C2AD66-7040-4D82-A9CF-9B7BC19A31FA}" srcId="{8EF29115-3069-44D2-B59B-4A94B3923633}" destId="{4018D321-CF73-4490-9C09-51F7592AF383}" srcOrd="0" destOrd="0" parTransId="{BE2F891F-28FD-4157-8ECE-3968AD0107D6}" sibTransId="{AEA589CF-84F6-40BD-8E92-7FFBD7097F65}"/>
    <dgm:cxn modelId="{EE803C4A-86DD-4509-AECA-A4EC9FD7C615}" srcId="{8EF29115-3069-44D2-B59B-4A94B3923633}" destId="{D873AA19-37B4-4F73-874B-C57850F58801}" srcOrd="1" destOrd="0" parTransId="{3554D933-73A0-45C6-A444-6BB6D3A581A4}" sibTransId="{AE415712-75DF-4521-B550-C57B31F5C16A}"/>
    <dgm:cxn modelId="{80F11783-DDFB-4F94-B234-4EABF61C056E}" type="presOf" srcId="{4382B963-CA91-4D2E-BE6D-398CE022900C}" destId="{FB0F30C1-8653-4581-81B0-310E724409F0}" srcOrd="0" destOrd="0" presId="urn:microsoft.com/office/officeart/2005/8/layout/hChevron3"/>
    <dgm:cxn modelId="{B94E63F4-63D2-487C-907D-62B3BD467386}" srcId="{8EF29115-3069-44D2-B59B-4A94B3923633}" destId="{4382B963-CA91-4D2E-BE6D-398CE022900C}" srcOrd="2" destOrd="0" parTransId="{96FB6973-1A0A-45C5-80BA-5445DFE8B12E}" sibTransId="{C6620A73-206C-41D4-8BE3-552F7E5E2BFD}"/>
    <dgm:cxn modelId="{D16D5E77-0EE2-4606-9AA8-2FE759D35A95}" type="presParOf" srcId="{26A0EA21-FCCA-496A-8E3B-96DB0D3485D8}" destId="{D3847A6E-8019-4329-A65E-6C489BD67703}" srcOrd="0" destOrd="0" presId="urn:microsoft.com/office/officeart/2005/8/layout/hChevron3"/>
    <dgm:cxn modelId="{39684F15-7AEC-418A-B89F-4636F30D34AE}" type="presParOf" srcId="{26A0EA21-FCCA-496A-8E3B-96DB0D3485D8}" destId="{8D0EAFF9-AE82-4A1D-87DF-AD0C52D22AF6}" srcOrd="1" destOrd="0" presId="urn:microsoft.com/office/officeart/2005/8/layout/hChevron3"/>
    <dgm:cxn modelId="{5D11A501-D3DE-4FE6-9684-428A5298774D}" type="presParOf" srcId="{26A0EA21-FCCA-496A-8E3B-96DB0D3485D8}" destId="{F445C857-711C-431D-B4E4-EDA043AF1BF8}" srcOrd="2" destOrd="0" presId="urn:microsoft.com/office/officeart/2005/8/layout/hChevron3"/>
    <dgm:cxn modelId="{FFBBDEDE-1A73-43D8-B65E-9279C6F6BE74}" type="presParOf" srcId="{26A0EA21-FCCA-496A-8E3B-96DB0D3485D8}" destId="{D19B9768-F449-4427-AE0F-A1FFCD483987}" srcOrd="3" destOrd="0" presId="urn:microsoft.com/office/officeart/2005/8/layout/hChevron3"/>
    <dgm:cxn modelId="{1E4189D6-E52F-404E-B339-B20B80958AC3}" type="presParOf" srcId="{26A0EA21-FCCA-496A-8E3B-96DB0D3485D8}" destId="{FB0F30C1-8653-4581-81B0-310E724409F0}"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F29115-3069-44D2-B59B-4A94B3923633}" type="doc">
      <dgm:prSet loTypeId="urn:microsoft.com/office/officeart/2005/8/layout/hChevron3" loCatId="process" qsTypeId="urn:microsoft.com/office/officeart/2005/8/quickstyle/simple1" qsCatId="simple" csTypeId="urn:microsoft.com/office/officeart/2005/8/colors/accent1_2" csCatId="accent1" phldr="1"/>
      <dgm:spPr/>
    </dgm:pt>
    <dgm:pt modelId="{4018D321-CF73-4490-9C09-51F7592AF383}">
      <dgm:prSet phldrT="[Tekst]"/>
      <dgm:spPr/>
      <dgm:t>
        <a:bodyPr/>
        <a:lstStyle/>
        <a:p>
          <a:r>
            <a:rPr lang="da-DK" dirty="0"/>
            <a:t>Tænde</a:t>
          </a:r>
          <a:r>
            <a:rPr lang="da-DK" baseline="0" dirty="0"/>
            <a:t> komfur</a:t>
          </a:r>
          <a:endParaRPr lang="da-DK" dirty="0"/>
        </a:p>
      </dgm:t>
    </dgm:pt>
    <dgm:pt modelId="{BE2F891F-28FD-4157-8ECE-3968AD0107D6}" type="parTrans" cxnId="{93C2AD66-7040-4D82-A9CF-9B7BC19A31FA}">
      <dgm:prSet/>
      <dgm:spPr/>
      <dgm:t>
        <a:bodyPr/>
        <a:lstStyle/>
        <a:p>
          <a:endParaRPr lang="da-DK"/>
        </a:p>
      </dgm:t>
    </dgm:pt>
    <dgm:pt modelId="{AEA589CF-84F6-40BD-8E92-7FFBD7097F65}" type="sibTrans" cxnId="{93C2AD66-7040-4D82-A9CF-9B7BC19A31FA}">
      <dgm:prSet/>
      <dgm:spPr/>
      <dgm:t>
        <a:bodyPr/>
        <a:lstStyle/>
        <a:p>
          <a:endParaRPr lang="da-DK"/>
        </a:p>
      </dgm:t>
    </dgm:pt>
    <dgm:pt modelId="{D873AA19-37B4-4F73-874B-C57850F58801}">
      <dgm:prSet phldrT="[Tekst]"/>
      <dgm:spPr/>
      <dgm:t>
        <a:bodyPr/>
        <a:lstStyle/>
        <a:p>
          <a:r>
            <a:rPr lang="da-DK" dirty="0"/>
            <a:t>Kom smør i gryden</a:t>
          </a:r>
        </a:p>
      </dgm:t>
    </dgm:pt>
    <dgm:pt modelId="{3554D933-73A0-45C6-A444-6BB6D3A581A4}" type="parTrans" cxnId="{EE803C4A-86DD-4509-AECA-A4EC9FD7C615}">
      <dgm:prSet/>
      <dgm:spPr/>
      <dgm:t>
        <a:bodyPr/>
        <a:lstStyle/>
        <a:p>
          <a:endParaRPr lang="da-DK"/>
        </a:p>
      </dgm:t>
    </dgm:pt>
    <dgm:pt modelId="{AE415712-75DF-4521-B550-C57B31F5C16A}" type="sibTrans" cxnId="{EE803C4A-86DD-4509-AECA-A4EC9FD7C615}">
      <dgm:prSet/>
      <dgm:spPr/>
      <dgm:t>
        <a:bodyPr/>
        <a:lstStyle/>
        <a:p>
          <a:endParaRPr lang="da-DK"/>
        </a:p>
      </dgm:t>
    </dgm:pt>
    <dgm:pt modelId="{4382B963-CA91-4D2E-BE6D-398CE022900C}">
      <dgm:prSet phldrT="[Tekst]"/>
      <dgm:spPr/>
      <dgm:t>
        <a:bodyPr/>
        <a:lstStyle/>
        <a:p>
          <a:r>
            <a:rPr lang="da-DK" dirty="0"/>
            <a:t>Kom grøntsager i gryden</a:t>
          </a:r>
        </a:p>
      </dgm:t>
    </dgm:pt>
    <dgm:pt modelId="{96FB6973-1A0A-45C5-80BA-5445DFE8B12E}" type="parTrans" cxnId="{B94E63F4-63D2-487C-907D-62B3BD467386}">
      <dgm:prSet/>
      <dgm:spPr/>
      <dgm:t>
        <a:bodyPr/>
        <a:lstStyle/>
        <a:p>
          <a:endParaRPr lang="da-DK"/>
        </a:p>
      </dgm:t>
    </dgm:pt>
    <dgm:pt modelId="{C6620A73-206C-41D4-8BE3-552F7E5E2BFD}" type="sibTrans" cxnId="{B94E63F4-63D2-487C-907D-62B3BD467386}">
      <dgm:prSet/>
      <dgm:spPr/>
      <dgm:t>
        <a:bodyPr/>
        <a:lstStyle/>
        <a:p>
          <a:endParaRPr lang="da-DK"/>
        </a:p>
      </dgm:t>
    </dgm:pt>
    <dgm:pt modelId="{26A0EA21-FCCA-496A-8E3B-96DB0D3485D8}" type="pres">
      <dgm:prSet presAssocID="{8EF29115-3069-44D2-B59B-4A94B3923633}" presName="Name0" presStyleCnt="0">
        <dgm:presLayoutVars>
          <dgm:dir/>
          <dgm:resizeHandles val="exact"/>
        </dgm:presLayoutVars>
      </dgm:prSet>
      <dgm:spPr/>
    </dgm:pt>
    <dgm:pt modelId="{D3847A6E-8019-4329-A65E-6C489BD67703}" type="pres">
      <dgm:prSet presAssocID="{4018D321-CF73-4490-9C09-51F7592AF383}" presName="parTxOnly" presStyleLbl="node1" presStyleIdx="0" presStyleCnt="3" custLinFactNeighborY="0">
        <dgm:presLayoutVars>
          <dgm:bulletEnabled val="1"/>
        </dgm:presLayoutVars>
      </dgm:prSet>
      <dgm:spPr/>
    </dgm:pt>
    <dgm:pt modelId="{8D0EAFF9-AE82-4A1D-87DF-AD0C52D22AF6}" type="pres">
      <dgm:prSet presAssocID="{AEA589CF-84F6-40BD-8E92-7FFBD7097F65}" presName="parSpace" presStyleCnt="0"/>
      <dgm:spPr/>
    </dgm:pt>
    <dgm:pt modelId="{F445C857-711C-431D-B4E4-EDA043AF1BF8}" type="pres">
      <dgm:prSet presAssocID="{D873AA19-37B4-4F73-874B-C57850F58801}" presName="parTxOnly" presStyleLbl="node1" presStyleIdx="1" presStyleCnt="3">
        <dgm:presLayoutVars>
          <dgm:bulletEnabled val="1"/>
        </dgm:presLayoutVars>
      </dgm:prSet>
      <dgm:spPr/>
    </dgm:pt>
    <dgm:pt modelId="{D19B9768-F449-4427-AE0F-A1FFCD483987}" type="pres">
      <dgm:prSet presAssocID="{AE415712-75DF-4521-B550-C57B31F5C16A}" presName="parSpace" presStyleCnt="0"/>
      <dgm:spPr/>
    </dgm:pt>
    <dgm:pt modelId="{FB0F30C1-8653-4581-81B0-310E724409F0}" type="pres">
      <dgm:prSet presAssocID="{4382B963-CA91-4D2E-BE6D-398CE022900C}" presName="parTxOnly" presStyleLbl="node1" presStyleIdx="2" presStyleCnt="3">
        <dgm:presLayoutVars>
          <dgm:bulletEnabled val="1"/>
        </dgm:presLayoutVars>
      </dgm:prSet>
      <dgm:spPr/>
    </dgm:pt>
  </dgm:ptLst>
  <dgm:cxnLst>
    <dgm:cxn modelId="{D75C7C1C-D0FD-45C7-87B4-FFCF69EA8BCB}" type="presOf" srcId="{D873AA19-37B4-4F73-874B-C57850F58801}" destId="{F445C857-711C-431D-B4E4-EDA043AF1BF8}" srcOrd="0" destOrd="0" presId="urn:microsoft.com/office/officeart/2005/8/layout/hChevron3"/>
    <dgm:cxn modelId="{C3DFB82F-D26A-42E6-9117-D6FBE671D4D1}" type="presOf" srcId="{8EF29115-3069-44D2-B59B-4A94B3923633}" destId="{26A0EA21-FCCA-496A-8E3B-96DB0D3485D8}" srcOrd="0" destOrd="0" presId="urn:microsoft.com/office/officeart/2005/8/layout/hChevron3"/>
    <dgm:cxn modelId="{7EDAFB38-5ABD-4673-88BB-ED93182C3454}" type="presOf" srcId="{4018D321-CF73-4490-9C09-51F7592AF383}" destId="{D3847A6E-8019-4329-A65E-6C489BD67703}" srcOrd="0" destOrd="0" presId="urn:microsoft.com/office/officeart/2005/8/layout/hChevron3"/>
    <dgm:cxn modelId="{93C2AD66-7040-4D82-A9CF-9B7BC19A31FA}" srcId="{8EF29115-3069-44D2-B59B-4A94B3923633}" destId="{4018D321-CF73-4490-9C09-51F7592AF383}" srcOrd="0" destOrd="0" parTransId="{BE2F891F-28FD-4157-8ECE-3968AD0107D6}" sibTransId="{AEA589CF-84F6-40BD-8E92-7FFBD7097F65}"/>
    <dgm:cxn modelId="{EE803C4A-86DD-4509-AECA-A4EC9FD7C615}" srcId="{8EF29115-3069-44D2-B59B-4A94B3923633}" destId="{D873AA19-37B4-4F73-874B-C57850F58801}" srcOrd="1" destOrd="0" parTransId="{3554D933-73A0-45C6-A444-6BB6D3A581A4}" sibTransId="{AE415712-75DF-4521-B550-C57B31F5C16A}"/>
    <dgm:cxn modelId="{80F11783-DDFB-4F94-B234-4EABF61C056E}" type="presOf" srcId="{4382B963-CA91-4D2E-BE6D-398CE022900C}" destId="{FB0F30C1-8653-4581-81B0-310E724409F0}" srcOrd="0" destOrd="0" presId="urn:microsoft.com/office/officeart/2005/8/layout/hChevron3"/>
    <dgm:cxn modelId="{B94E63F4-63D2-487C-907D-62B3BD467386}" srcId="{8EF29115-3069-44D2-B59B-4A94B3923633}" destId="{4382B963-CA91-4D2E-BE6D-398CE022900C}" srcOrd="2" destOrd="0" parTransId="{96FB6973-1A0A-45C5-80BA-5445DFE8B12E}" sibTransId="{C6620A73-206C-41D4-8BE3-552F7E5E2BFD}"/>
    <dgm:cxn modelId="{D16D5E77-0EE2-4606-9AA8-2FE759D35A95}" type="presParOf" srcId="{26A0EA21-FCCA-496A-8E3B-96DB0D3485D8}" destId="{D3847A6E-8019-4329-A65E-6C489BD67703}" srcOrd="0" destOrd="0" presId="urn:microsoft.com/office/officeart/2005/8/layout/hChevron3"/>
    <dgm:cxn modelId="{39684F15-7AEC-418A-B89F-4636F30D34AE}" type="presParOf" srcId="{26A0EA21-FCCA-496A-8E3B-96DB0D3485D8}" destId="{8D0EAFF9-AE82-4A1D-87DF-AD0C52D22AF6}" srcOrd="1" destOrd="0" presId="urn:microsoft.com/office/officeart/2005/8/layout/hChevron3"/>
    <dgm:cxn modelId="{5D11A501-D3DE-4FE6-9684-428A5298774D}" type="presParOf" srcId="{26A0EA21-FCCA-496A-8E3B-96DB0D3485D8}" destId="{F445C857-711C-431D-B4E4-EDA043AF1BF8}" srcOrd="2" destOrd="0" presId="urn:microsoft.com/office/officeart/2005/8/layout/hChevron3"/>
    <dgm:cxn modelId="{FFBBDEDE-1A73-43D8-B65E-9279C6F6BE74}" type="presParOf" srcId="{26A0EA21-FCCA-496A-8E3B-96DB0D3485D8}" destId="{D19B9768-F449-4427-AE0F-A1FFCD483987}" srcOrd="3" destOrd="0" presId="urn:microsoft.com/office/officeart/2005/8/layout/hChevron3"/>
    <dgm:cxn modelId="{1E4189D6-E52F-404E-B339-B20B80958AC3}" type="presParOf" srcId="{26A0EA21-FCCA-496A-8E3B-96DB0D3485D8}" destId="{FB0F30C1-8653-4581-81B0-310E724409F0}" srcOrd="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26011A-2C4B-4FE9-B320-7A73EC65DBD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8713EC5-72F4-4964-8924-2EAD3FBFE801}">
      <dgm:prSet/>
      <dgm:spPr/>
      <dgm:t>
        <a:bodyPr/>
        <a:lstStyle/>
        <a:p>
          <a:pPr>
            <a:lnSpc>
              <a:spcPct val="100000"/>
            </a:lnSpc>
          </a:pPr>
          <a:r>
            <a:rPr lang="da-DK" b="1" i="0" dirty="0"/>
            <a:t>En værdikæde er en model, der bruges til at </a:t>
          </a:r>
          <a:r>
            <a:rPr lang="da-DK" b="1" i="0" dirty="0">
              <a:solidFill>
                <a:srgbClr val="FF0000"/>
              </a:solidFill>
            </a:rPr>
            <a:t>analysere en virksomheds aktiviteter </a:t>
          </a:r>
          <a:r>
            <a:rPr lang="da-DK" b="1" i="0" dirty="0"/>
            <a:t>og identificere, hvor der kan skabes værdi.</a:t>
          </a:r>
          <a:endParaRPr lang="en-US" b="1" dirty="0"/>
        </a:p>
      </dgm:t>
    </dgm:pt>
    <dgm:pt modelId="{1883CFE8-D303-4C2E-8C1B-E90E57E8ADD5}" type="parTrans" cxnId="{F437338D-A710-4E28-AB1A-289A47C2F0F7}">
      <dgm:prSet/>
      <dgm:spPr/>
      <dgm:t>
        <a:bodyPr/>
        <a:lstStyle/>
        <a:p>
          <a:endParaRPr lang="en-US"/>
        </a:p>
      </dgm:t>
    </dgm:pt>
    <dgm:pt modelId="{75FCF07D-37E4-435E-BA21-736F709B72B3}" type="sibTrans" cxnId="{F437338D-A710-4E28-AB1A-289A47C2F0F7}">
      <dgm:prSet/>
      <dgm:spPr/>
      <dgm:t>
        <a:bodyPr/>
        <a:lstStyle/>
        <a:p>
          <a:endParaRPr lang="en-US"/>
        </a:p>
      </dgm:t>
    </dgm:pt>
    <dgm:pt modelId="{797E555D-9CED-4F6A-B6E8-1EC604AFEF54}">
      <dgm:prSet/>
      <dgm:spPr/>
      <dgm:t>
        <a:bodyPr/>
        <a:lstStyle/>
        <a:p>
          <a:pPr>
            <a:lnSpc>
              <a:spcPct val="100000"/>
            </a:lnSpc>
          </a:pPr>
          <a:r>
            <a:rPr lang="da-DK" b="1" i="0" dirty="0"/>
            <a:t>Værdikæden er </a:t>
          </a:r>
          <a:r>
            <a:rPr lang="da-DK" b="1" i="0" dirty="0">
              <a:solidFill>
                <a:srgbClr val="FF0000"/>
              </a:solidFill>
            </a:rPr>
            <a:t>et værktøj </a:t>
          </a:r>
          <a:r>
            <a:rPr lang="da-DK" b="1" i="0" dirty="0"/>
            <a:t>til detaljeret analyse af virksomhedens forskellige aktiviteter, kendt som værdikædeanalyse. </a:t>
          </a:r>
          <a:endParaRPr lang="en-US" b="1" dirty="0"/>
        </a:p>
      </dgm:t>
    </dgm:pt>
    <dgm:pt modelId="{E88F93C5-5C07-4362-A1D6-5CCE247A6519}" type="parTrans" cxnId="{2413EDB5-F892-4A44-AD58-CA1506F878D5}">
      <dgm:prSet/>
      <dgm:spPr/>
      <dgm:t>
        <a:bodyPr/>
        <a:lstStyle/>
        <a:p>
          <a:endParaRPr lang="en-US"/>
        </a:p>
      </dgm:t>
    </dgm:pt>
    <dgm:pt modelId="{DA828F0A-5C72-4685-9BA7-E4BD05CC3C78}" type="sibTrans" cxnId="{2413EDB5-F892-4A44-AD58-CA1506F878D5}">
      <dgm:prSet/>
      <dgm:spPr/>
      <dgm:t>
        <a:bodyPr/>
        <a:lstStyle/>
        <a:p>
          <a:endParaRPr lang="en-US"/>
        </a:p>
      </dgm:t>
    </dgm:pt>
    <dgm:pt modelId="{F496CAEE-06F2-4014-A349-42C5B4A79221}">
      <dgm:prSet/>
      <dgm:spPr/>
      <dgm:t>
        <a:bodyPr/>
        <a:lstStyle/>
        <a:p>
          <a:pPr>
            <a:lnSpc>
              <a:spcPct val="100000"/>
            </a:lnSpc>
          </a:pPr>
          <a:r>
            <a:rPr lang="da-DK" b="1" dirty="0">
              <a:solidFill>
                <a:srgbClr val="FF0000"/>
              </a:solidFill>
            </a:rPr>
            <a:t>Alle virksomheder har værdikæder </a:t>
          </a:r>
          <a:r>
            <a:rPr lang="da-DK" b="1" dirty="0"/>
            <a:t>– hos nogle er de mere komplicerede end hos andre, men alle har dem.</a:t>
          </a:r>
          <a:endParaRPr lang="en-US" b="1" dirty="0"/>
        </a:p>
      </dgm:t>
    </dgm:pt>
    <dgm:pt modelId="{AB00EB37-BCAA-412D-A6F0-ECB4650CF492}" type="parTrans" cxnId="{CAA40E7B-3EC7-4B66-81CE-0F229346559B}">
      <dgm:prSet/>
      <dgm:spPr/>
      <dgm:t>
        <a:bodyPr/>
        <a:lstStyle/>
        <a:p>
          <a:endParaRPr lang="en-US"/>
        </a:p>
      </dgm:t>
    </dgm:pt>
    <dgm:pt modelId="{1C67A1FE-712A-40F9-B230-003A4A0E4ED1}" type="sibTrans" cxnId="{CAA40E7B-3EC7-4B66-81CE-0F229346559B}">
      <dgm:prSet/>
      <dgm:spPr/>
      <dgm:t>
        <a:bodyPr/>
        <a:lstStyle/>
        <a:p>
          <a:endParaRPr lang="en-US"/>
        </a:p>
      </dgm:t>
    </dgm:pt>
    <dgm:pt modelId="{DE2D9656-D53A-477E-AEA3-DA4E4385C527}">
      <dgm:prSet/>
      <dgm:spPr/>
      <dgm:t>
        <a:bodyPr/>
        <a:lstStyle/>
        <a:p>
          <a:pPr>
            <a:lnSpc>
              <a:spcPct val="100000"/>
            </a:lnSpc>
          </a:pPr>
          <a:r>
            <a:rPr lang="da-DK" b="1" i="0" dirty="0"/>
            <a:t>Derfor er kendskab til værdikæder – og hvordan de kan optimeres </a:t>
          </a:r>
          <a:r>
            <a:rPr lang="da-DK" b="1" i="0" dirty="0">
              <a:solidFill>
                <a:srgbClr val="FF0000"/>
              </a:solidFill>
            </a:rPr>
            <a:t>fundamentet for forretningssucces</a:t>
          </a:r>
          <a:r>
            <a:rPr lang="da-DK" b="1" i="0" dirty="0"/>
            <a:t>. Herunder hvordan sikkerhedstiltag kan bidrage</a:t>
          </a:r>
          <a:r>
            <a:rPr lang="da-DK" b="0" i="0" dirty="0"/>
            <a:t>. </a:t>
          </a:r>
          <a:endParaRPr lang="en-US" dirty="0"/>
        </a:p>
      </dgm:t>
    </dgm:pt>
    <dgm:pt modelId="{26458A7C-89BA-483A-9BAF-389E154B915D}" type="parTrans" cxnId="{46BBD389-9D04-499B-B382-984B13887A82}">
      <dgm:prSet/>
      <dgm:spPr/>
      <dgm:t>
        <a:bodyPr/>
        <a:lstStyle/>
        <a:p>
          <a:endParaRPr lang="en-US"/>
        </a:p>
      </dgm:t>
    </dgm:pt>
    <dgm:pt modelId="{034CC7BD-AFD1-4966-B3B4-775D79F868CE}" type="sibTrans" cxnId="{46BBD389-9D04-499B-B382-984B13887A82}">
      <dgm:prSet/>
      <dgm:spPr/>
      <dgm:t>
        <a:bodyPr/>
        <a:lstStyle/>
        <a:p>
          <a:endParaRPr lang="en-US"/>
        </a:p>
      </dgm:t>
    </dgm:pt>
    <dgm:pt modelId="{6370691D-B271-4F93-9971-15AF6514AF92}" type="pres">
      <dgm:prSet presAssocID="{6F26011A-2C4B-4FE9-B320-7A73EC65DBDE}" presName="root" presStyleCnt="0">
        <dgm:presLayoutVars>
          <dgm:dir/>
          <dgm:resizeHandles val="exact"/>
        </dgm:presLayoutVars>
      </dgm:prSet>
      <dgm:spPr/>
    </dgm:pt>
    <dgm:pt modelId="{20F78E2A-D1FE-4295-BABB-B64FEC40EBC7}" type="pres">
      <dgm:prSet presAssocID="{88713EC5-72F4-4964-8924-2EAD3FBFE801}" presName="compNode" presStyleCnt="0"/>
      <dgm:spPr/>
    </dgm:pt>
    <dgm:pt modelId="{D16C81A2-5247-4447-92C9-36F77AF3EACD}" type="pres">
      <dgm:prSet presAssocID="{88713EC5-72F4-4964-8924-2EAD3FBFE801}" presName="bgRect" presStyleLbl="bgShp" presStyleIdx="0" presStyleCnt="4"/>
      <dgm:spPr/>
    </dgm:pt>
    <dgm:pt modelId="{5E1CF3A0-C6D7-4E94-81B6-2EA7B49B8062}" type="pres">
      <dgm:prSet presAssocID="{88713EC5-72F4-4964-8924-2EAD3FBFE8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ørgsmål"/>
        </a:ext>
      </dgm:extLst>
    </dgm:pt>
    <dgm:pt modelId="{CD1AF953-C186-4E62-BCF9-553FCBCCACBC}" type="pres">
      <dgm:prSet presAssocID="{88713EC5-72F4-4964-8924-2EAD3FBFE801}" presName="spaceRect" presStyleCnt="0"/>
      <dgm:spPr/>
    </dgm:pt>
    <dgm:pt modelId="{A00BC500-651E-490A-B538-D03E26F1C603}" type="pres">
      <dgm:prSet presAssocID="{88713EC5-72F4-4964-8924-2EAD3FBFE801}" presName="parTx" presStyleLbl="revTx" presStyleIdx="0" presStyleCnt="4" custScaleX="100000" custLinFactNeighborX="-828" custLinFactNeighborY="-10050">
        <dgm:presLayoutVars>
          <dgm:chMax val="0"/>
          <dgm:chPref val="0"/>
        </dgm:presLayoutVars>
      </dgm:prSet>
      <dgm:spPr/>
    </dgm:pt>
    <dgm:pt modelId="{A7F578B9-20CA-4BF4-B896-2AB14FAE676E}" type="pres">
      <dgm:prSet presAssocID="{75FCF07D-37E4-435E-BA21-736F709B72B3}" presName="sibTrans" presStyleCnt="0"/>
      <dgm:spPr/>
    </dgm:pt>
    <dgm:pt modelId="{CE3B7303-C0A2-4813-87A9-C468E2D43064}" type="pres">
      <dgm:prSet presAssocID="{797E555D-9CED-4F6A-B6E8-1EC604AFEF54}" presName="compNode" presStyleCnt="0"/>
      <dgm:spPr/>
    </dgm:pt>
    <dgm:pt modelId="{BEF62A83-D358-4B79-B867-80602FDDB8B1}" type="pres">
      <dgm:prSet presAssocID="{797E555D-9CED-4F6A-B6E8-1EC604AFEF54}" presName="bgRect" presStyleLbl="bgShp" presStyleIdx="1" presStyleCnt="4"/>
      <dgm:spPr/>
    </dgm:pt>
    <dgm:pt modelId="{48C8B2C9-F52E-4461-BBE0-534CD4AB0B61}" type="pres">
      <dgm:prSet presAssocID="{797E555D-9CED-4F6A-B6E8-1EC604AFEF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w blade"/>
        </a:ext>
      </dgm:extLst>
    </dgm:pt>
    <dgm:pt modelId="{97A2C809-965B-4EE8-9E57-C8A8685D3050}" type="pres">
      <dgm:prSet presAssocID="{797E555D-9CED-4F6A-B6E8-1EC604AFEF54}" presName="spaceRect" presStyleCnt="0"/>
      <dgm:spPr/>
    </dgm:pt>
    <dgm:pt modelId="{CF733751-EB92-41D7-B72F-C719230DD262}" type="pres">
      <dgm:prSet presAssocID="{797E555D-9CED-4F6A-B6E8-1EC604AFEF54}" presName="parTx" presStyleLbl="revTx" presStyleIdx="1" presStyleCnt="4" custLinFactNeighborX="-828" custLinFactNeighborY="-9399">
        <dgm:presLayoutVars>
          <dgm:chMax val="0"/>
          <dgm:chPref val="0"/>
        </dgm:presLayoutVars>
      </dgm:prSet>
      <dgm:spPr/>
    </dgm:pt>
    <dgm:pt modelId="{91C0024E-D451-4171-868F-0A34C3AE8FB1}" type="pres">
      <dgm:prSet presAssocID="{DA828F0A-5C72-4685-9BA7-E4BD05CC3C78}" presName="sibTrans" presStyleCnt="0"/>
      <dgm:spPr/>
    </dgm:pt>
    <dgm:pt modelId="{A6B72A39-39BE-4B79-964F-A5D74211996B}" type="pres">
      <dgm:prSet presAssocID="{F496CAEE-06F2-4014-A349-42C5B4A79221}" presName="compNode" presStyleCnt="0"/>
      <dgm:spPr/>
    </dgm:pt>
    <dgm:pt modelId="{13453375-FD2F-4031-8136-449141847554}" type="pres">
      <dgm:prSet presAssocID="{F496CAEE-06F2-4014-A349-42C5B4A79221}" presName="bgRect" presStyleLbl="bgShp" presStyleIdx="2" presStyleCnt="4"/>
      <dgm:spPr/>
    </dgm:pt>
    <dgm:pt modelId="{42DB7336-8213-4D6E-93CF-A02B847764D3}" type="pres">
      <dgm:prSet presAssocID="{F496CAEE-06F2-4014-A349-42C5B4A792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ygning"/>
        </a:ext>
      </dgm:extLst>
    </dgm:pt>
    <dgm:pt modelId="{C218128B-2FCE-4EEA-AD75-45EAA065CDC9}" type="pres">
      <dgm:prSet presAssocID="{F496CAEE-06F2-4014-A349-42C5B4A79221}" presName="spaceRect" presStyleCnt="0"/>
      <dgm:spPr/>
    </dgm:pt>
    <dgm:pt modelId="{EE0E2568-72AB-45FB-B463-4EC347A6808B}" type="pres">
      <dgm:prSet presAssocID="{F496CAEE-06F2-4014-A349-42C5B4A79221}" presName="parTx" presStyleLbl="revTx" presStyleIdx="2" presStyleCnt="4" custLinFactNeighborX="-828" custLinFactNeighborY="-9620">
        <dgm:presLayoutVars>
          <dgm:chMax val="0"/>
          <dgm:chPref val="0"/>
        </dgm:presLayoutVars>
      </dgm:prSet>
      <dgm:spPr/>
    </dgm:pt>
    <dgm:pt modelId="{847736AA-4D2F-456F-86D0-482B9991FBA6}" type="pres">
      <dgm:prSet presAssocID="{1C67A1FE-712A-40F9-B230-003A4A0E4ED1}" presName="sibTrans" presStyleCnt="0"/>
      <dgm:spPr/>
    </dgm:pt>
    <dgm:pt modelId="{C68E7384-4E56-4B44-AFB0-F6A87907D86E}" type="pres">
      <dgm:prSet presAssocID="{DE2D9656-D53A-477E-AEA3-DA4E4385C527}" presName="compNode" presStyleCnt="0"/>
      <dgm:spPr/>
    </dgm:pt>
    <dgm:pt modelId="{375647AA-3C65-4CCB-A4D5-3C6ED26D3023}" type="pres">
      <dgm:prSet presAssocID="{DE2D9656-D53A-477E-AEA3-DA4E4385C527}" presName="bgRect" presStyleLbl="bgShp" presStyleIdx="3" presStyleCnt="4"/>
      <dgm:spPr/>
    </dgm:pt>
    <dgm:pt modelId="{4F4F15C9-2254-469B-833B-2C7782DC6398}" type="pres">
      <dgm:prSet presAssocID="{DE2D9656-D53A-477E-AEA3-DA4E4385C52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nførselstegn"/>
        </a:ext>
      </dgm:extLst>
    </dgm:pt>
    <dgm:pt modelId="{09718775-78FF-48D7-895A-BCA74F86C675}" type="pres">
      <dgm:prSet presAssocID="{DE2D9656-D53A-477E-AEA3-DA4E4385C527}" presName="spaceRect" presStyleCnt="0"/>
      <dgm:spPr/>
    </dgm:pt>
    <dgm:pt modelId="{F5AC0892-EC8B-4F5D-8834-E86C3C06890B}" type="pres">
      <dgm:prSet presAssocID="{DE2D9656-D53A-477E-AEA3-DA4E4385C527}" presName="parTx" presStyleLbl="revTx" presStyleIdx="3" presStyleCnt="4" custLinFactNeighborX="869" custLinFactNeighborY="-4810">
        <dgm:presLayoutVars>
          <dgm:chMax val="0"/>
          <dgm:chPref val="0"/>
        </dgm:presLayoutVars>
      </dgm:prSet>
      <dgm:spPr/>
    </dgm:pt>
  </dgm:ptLst>
  <dgm:cxnLst>
    <dgm:cxn modelId="{AEA80835-6B47-4794-A01A-E5B788A67396}" type="presOf" srcId="{797E555D-9CED-4F6A-B6E8-1EC604AFEF54}" destId="{CF733751-EB92-41D7-B72F-C719230DD262}" srcOrd="0" destOrd="0" presId="urn:microsoft.com/office/officeart/2018/2/layout/IconVerticalSolidList"/>
    <dgm:cxn modelId="{CAA40E7B-3EC7-4B66-81CE-0F229346559B}" srcId="{6F26011A-2C4B-4FE9-B320-7A73EC65DBDE}" destId="{F496CAEE-06F2-4014-A349-42C5B4A79221}" srcOrd="2" destOrd="0" parTransId="{AB00EB37-BCAA-412D-A6F0-ECB4650CF492}" sibTransId="{1C67A1FE-712A-40F9-B230-003A4A0E4ED1}"/>
    <dgm:cxn modelId="{46BBD389-9D04-499B-B382-984B13887A82}" srcId="{6F26011A-2C4B-4FE9-B320-7A73EC65DBDE}" destId="{DE2D9656-D53A-477E-AEA3-DA4E4385C527}" srcOrd="3" destOrd="0" parTransId="{26458A7C-89BA-483A-9BAF-389E154B915D}" sibTransId="{034CC7BD-AFD1-4966-B3B4-775D79F868CE}"/>
    <dgm:cxn modelId="{F437338D-A710-4E28-AB1A-289A47C2F0F7}" srcId="{6F26011A-2C4B-4FE9-B320-7A73EC65DBDE}" destId="{88713EC5-72F4-4964-8924-2EAD3FBFE801}" srcOrd="0" destOrd="0" parTransId="{1883CFE8-D303-4C2E-8C1B-E90E57E8ADD5}" sibTransId="{75FCF07D-37E4-435E-BA21-736F709B72B3}"/>
    <dgm:cxn modelId="{4EDC3195-C407-47DA-8930-6555373F641F}" type="presOf" srcId="{DE2D9656-D53A-477E-AEA3-DA4E4385C527}" destId="{F5AC0892-EC8B-4F5D-8834-E86C3C06890B}" srcOrd="0" destOrd="0" presId="urn:microsoft.com/office/officeart/2018/2/layout/IconVerticalSolidList"/>
    <dgm:cxn modelId="{A52137B1-0E24-4E6C-B9F2-FE045E0A8EFD}" type="presOf" srcId="{F496CAEE-06F2-4014-A349-42C5B4A79221}" destId="{EE0E2568-72AB-45FB-B463-4EC347A6808B}" srcOrd="0" destOrd="0" presId="urn:microsoft.com/office/officeart/2018/2/layout/IconVerticalSolidList"/>
    <dgm:cxn modelId="{2413EDB5-F892-4A44-AD58-CA1506F878D5}" srcId="{6F26011A-2C4B-4FE9-B320-7A73EC65DBDE}" destId="{797E555D-9CED-4F6A-B6E8-1EC604AFEF54}" srcOrd="1" destOrd="0" parTransId="{E88F93C5-5C07-4362-A1D6-5CCE247A6519}" sibTransId="{DA828F0A-5C72-4685-9BA7-E4BD05CC3C78}"/>
    <dgm:cxn modelId="{191913B9-4C4B-43B5-891A-1B474ADCC23F}" type="presOf" srcId="{88713EC5-72F4-4964-8924-2EAD3FBFE801}" destId="{A00BC500-651E-490A-B538-D03E26F1C603}" srcOrd="0" destOrd="0" presId="urn:microsoft.com/office/officeart/2018/2/layout/IconVerticalSolidList"/>
    <dgm:cxn modelId="{200B19E3-0F7B-4F0E-B83B-B279C669DDD1}" type="presOf" srcId="{6F26011A-2C4B-4FE9-B320-7A73EC65DBDE}" destId="{6370691D-B271-4F93-9971-15AF6514AF92}" srcOrd="0" destOrd="0" presId="urn:microsoft.com/office/officeart/2018/2/layout/IconVerticalSolidList"/>
    <dgm:cxn modelId="{C3AAD359-3A11-4EEC-A89B-8E4282F8A6A5}" type="presParOf" srcId="{6370691D-B271-4F93-9971-15AF6514AF92}" destId="{20F78E2A-D1FE-4295-BABB-B64FEC40EBC7}" srcOrd="0" destOrd="0" presId="urn:microsoft.com/office/officeart/2018/2/layout/IconVerticalSolidList"/>
    <dgm:cxn modelId="{090AABC0-5659-49C2-BD48-505765BC1EEF}" type="presParOf" srcId="{20F78E2A-D1FE-4295-BABB-B64FEC40EBC7}" destId="{D16C81A2-5247-4447-92C9-36F77AF3EACD}" srcOrd="0" destOrd="0" presId="urn:microsoft.com/office/officeart/2018/2/layout/IconVerticalSolidList"/>
    <dgm:cxn modelId="{E478B7E4-9D62-4BC0-A06E-BF42D142BCBB}" type="presParOf" srcId="{20F78E2A-D1FE-4295-BABB-B64FEC40EBC7}" destId="{5E1CF3A0-C6D7-4E94-81B6-2EA7B49B8062}" srcOrd="1" destOrd="0" presId="urn:microsoft.com/office/officeart/2018/2/layout/IconVerticalSolidList"/>
    <dgm:cxn modelId="{39CB44B9-1EF0-4F7A-A5A1-7C13FB91941F}" type="presParOf" srcId="{20F78E2A-D1FE-4295-BABB-B64FEC40EBC7}" destId="{CD1AF953-C186-4E62-BCF9-553FCBCCACBC}" srcOrd="2" destOrd="0" presId="urn:microsoft.com/office/officeart/2018/2/layout/IconVerticalSolidList"/>
    <dgm:cxn modelId="{CB65A5D1-A003-48EF-ADDF-915952EC0447}" type="presParOf" srcId="{20F78E2A-D1FE-4295-BABB-B64FEC40EBC7}" destId="{A00BC500-651E-490A-B538-D03E26F1C603}" srcOrd="3" destOrd="0" presId="urn:microsoft.com/office/officeart/2018/2/layout/IconVerticalSolidList"/>
    <dgm:cxn modelId="{A12207FE-431C-48C0-AC9E-D5EEBCABBD99}" type="presParOf" srcId="{6370691D-B271-4F93-9971-15AF6514AF92}" destId="{A7F578B9-20CA-4BF4-B896-2AB14FAE676E}" srcOrd="1" destOrd="0" presId="urn:microsoft.com/office/officeart/2018/2/layout/IconVerticalSolidList"/>
    <dgm:cxn modelId="{BBBF1A14-A343-4418-A12D-43FB8D3EE4C1}" type="presParOf" srcId="{6370691D-B271-4F93-9971-15AF6514AF92}" destId="{CE3B7303-C0A2-4813-87A9-C468E2D43064}" srcOrd="2" destOrd="0" presId="urn:microsoft.com/office/officeart/2018/2/layout/IconVerticalSolidList"/>
    <dgm:cxn modelId="{75A6AA5A-36B0-4CB0-A872-E8E09429F4F4}" type="presParOf" srcId="{CE3B7303-C0A2-4813-87A9-C468E2D43064}" destId="{BEF62A83-D358-4B79-B867-80602FDDB8B1}" srcOrd="0" destOrd="0" presId="urn:microsoft.com/office/officeart/2018/2/layout/IconVerticalSolidList"/>
    <dgm:cxn modelId="{4571874D-B0A7-4C0D-971E-E2D046892E13}" type="presParOf" srcId="{CE3B7303-C0A2-4813-87A9-C468E2D43064}" destId="{48C8B2C9-F52E-4461-BBE0-534CD4AB0B61}" srcOrd="1" destOrd="0" presId="urn:microsoft.com/office/officeart/2018/2/layout/IconVerticalSolidList"/>
    <dgm:cxn modelId="{8AE2A13C-B510-41E9-8B1D-642107AA994B}" type="presParOf" srcId="{CE3B7303-C0A2-4813-87A9-C468E2D43064}" destId="{97A2C809-965B-4EE8-9E57-C8A8685D3050}" srcOrd="2" destOrd="0" presId="urn:microsoft.com/office/officeart/2018/2/layout/IconVerticalSolidList"/>
    <dgm:cxn modelId="{342D3839-42C1-4A23-8BE8-B2718C6538EC}" type="presParOf" srcId="{CE3B7303-C0A2-4813-87A9-C468E2D43064}" destId="{CF733751-EB92-41D7-B72F-C719230DD262}" srcOrd="3" destOrd="0" presId="urn:microsoft.com/office/officeart/2018/2/layout/IconVerticalSolidList"/>
    <dgm:cxn modelId="{86FE4376-E606-4E52-A86B-8380D213E3C8}" type="presParOf" srcId="{6370691D-B271-4F93-9971-15AF6514AF92}" destId="{91C0024E-D451-4171-868F-0A34C3AE8FB1}" srcOrd="3" destOrd="0" presId="urn:microsoft.com/office/officeart/2018/2/layout/IconVerticalSolidList"/>
    <dgm:cxn modelId="{3529B358-8970-45C1-B0BF-C4EB47572B37}" type="presParOf" srcId="{6370691D-B271-4F93-9971-15AF6514AF92}" destId="{A6B72A39-39BE-4B79-964F-A5D74211996B}" srcOrd="4" destOrd="0" presId="urn:microsoft.com/office/officeart/2018/2/layout/IconVerticalSolidList"/>
    <dgm:cxn modelId="{B33AD863-78F9-4B76-8712-629FD4E25CE8}" type="presParOf" srcId="{A6B72A39-39BE-4B79-964F-A5D74211996B}" destId="{13453375-FD2F-4031-8136-449141847554}" srcOrd="0" destOrd="0" presId="urn:microsoft.com/office/officeart/2018/2/layout/IconVerticalSolidList"/>
    <dgm:cxn modelId="{90570485-C416-49AB-A6B4-12216FD42A7B}" type="presParOf" srcId="{A6B72A39-39BE-4B79-964F-A5D74211996B}" destId="{42DB7336-8213-4D6E-93CF-A02B847764D3}" srcOrd="1" destOrd="0" presId="urn:microsoft.com/office/officeart/2018/2/layout/IconVerticalSolidList"/>
    <dgm:cxn modelId="{236E36ED-7208-40DD-B266-34FE3A3B6770}" type="presParOf" srcId="{A6B72A39-39BE-4B79-964F-A5D74211996B}" destId="{C218128B-2FCE-4EEA-AD75-45EAA065CDC9}" srcOrd="2" destOrd="0" presId="urn:microsoft.com/office/officeart/2018/2/layout/IconVerticalSolidList"/>
    <dgm:cxn modelId="{1EF3D984-D07A-4321-86EB-13B69BE0CD16}" type="presParOf" srcId="{A6B72A39-39BE-4B79-964F-A5D74211996B}" destId="{EE0E2568-72AB-45FB-B463-4EC347A6808B}" srcOrd="3" destOrd="0" presId="urn:microsoft.com/office/officeart/2018/2/layout/IconVerticalSolidList"/>
    <dgm:cxn modelId="{95BC448D-6EA5-43BC-B64B-2F001A5D9349}" type="presParOf" srcId="{6370691D-B271-4F93-9971-15AF6514AF92}" destId="{847736AA-4D2F-456F-86D0-482B9991FBA6}" srcOrd="5" destOrd="0" presId="urn:microsoft.com/office/officeart/2018/2/layout/IconVerticalSolidList"/>
    <dgm:cxn modelId="{11F50643-85F5-438A-989C-7A427607D4B6}" type="presParOf" srcId="{6370691D-B271-4F93-9971-15AF6514AF92}" destId="{C68E7384-4E56-4B44-AFB0-F6A87907D86E}" srcOrd="6" destOrd="0" presId="urn:microsoft.com/office/officeart/2018/2/layout/IconVerticalSolidList"/>
    <dgm:cxn modelId="{DF40EF39-767D-490E-8A82-F118435BD1A6}" type="presParOf" srcId="{C68E7384-4E56-4B44-AFB0-F6A87907D86E}" destId="{375647AA-3C65-4CCB-A4D5-3C6ED26D3023}" srcOrd="0" destOrd="0" presId="urn:microsoft.com/office/officeart/2018/2/layout/IconVerticalSolidList"/>
    <dgm:cxn modelId="{AF1D84CC-296F-4555-81BD-7DC8224228B4}" type="presParOf" srcId="{C68E7384-4E56-4B44-AFB0-F6A87907D86E}" destId="{4F4F15C9-2254-469B-833B-2C7782DC6398}" srcOrd="1" destOrd="0" presId="urn:microsoft.com/office/officeart/2018/2/layout/IconVerticalSolidList"/>
    <dgm:cxn modelId="{758F6C10-C9AC-485D-8B43-695F38629637}" type="presParOf" srcId="{C68E7384-4E56-4B44-AFB0-F6A87907D86E}" destId="{09718775-78FF-48D7-895A-BCA74F86C675}" srcOrd="2" destOrd="0" presId="urn:microsoft.com/office/officeart/2018/2/layout/IconVerticalSolidList"/>
    <dgm:cxn modelId="{70CB5EDE-3AC7-44FA-B97B-8DCDFA008FED}" type="presParOf" srcId="{C68E7384-4E56-4B44-AFB0-F6A87907D86E}" destId="{F5AC0892-EC8B-4F5D-8834-E86C3C0689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216946-242D-4378-82BE-68F9391A573B}"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da-DK"/>
        </a:p>
      </dgm:t>
    </dgm:pt>
    <dgm:pt modelId="{03DF3743-080E-4C53-901F-5C38C9C417C2}">
      <dgm:prSet phldrT="[Tekst]" custT="1"/>
      <dgm:spPr/>
      <dgm:t>
        <a:bodyPr/>
        <a:lstStyle/>
        <a:p>
          <a:r>
            <a:rPr lang="da-DK" sz="1800" dirty="0">
              <a:solidFill>
                <a:srgbClr val="FF0000"/>
              </a:solidFill>
            </a:rPr>
            <a:t>Aktivitet 1</a:t>
          </a:r>
        </a:p>
      </dgm:t>
    </dgm:pt>
    <dgm:pt modelId="{770250EF-DBBB-40A8-83A6-0D58FB2EE396}" type="parTrans" cxnId="{99820892-C185-424F-A07C-DB6A86197742}">
      <dgm:prSet/>
      <dgm:spPr/>
      <dgm:t>
        <a:bodyPr/>
        <a:lstStyle/>
        <a:p>
          <a:endParaRPr lang="da-DK" sz="1800"/>
        </a:p>
      </dgm:t>
    </dgm:pt>
    <dgm:pt modelId="{2128DAA1-DB99-41B7-8FE8-F54AC78378D6}" type="sibTrans" cxnId="{99820892-C185-424F-A07C-DB6A86197742}">
      <dgm:prSet/>
      <dgm:spPr/>
      <dgm:t>
        <a:bodyPr/>
        <a:lstStyle/>
        <a:p>
          <a:endParaRPr lang="da-DK" sz="1800"/>
        </a:p>
      </dgm:t>
    </dgm:pt>
    <dgm:pt modelId="{9B5C8363-C583-44AE-AC65-36F4A65E69B2}">
      <dgm:prSet phldrT="[Tekst]" custT="1"/>
      <dgm:spPr/>
      <dgm:t>
        <a:bodyPr/>
        <a:lstStyle/>
        <a:p>
          <a:r>
            <a:rPr lang="da-DK" sz="1800" dirty="0"/>
            <a:t>Aktivitet 2</a:t>
          </a:r>
        </a:p>
      </dgm:t>
    </dgm:pt>
    <dgm:pt modelId="{00A8C956-07B0-465F-8322-7F9F9ADB0583}" type="parTrans" cxnId="{C8801B7D-9A4D-434F-8FC6-F08D84CCA16A}">
      <dgm:prSet/>
      <dgm:spPr/>
      <dgm:t>
        <a:bodyPr/>
        <a:lstStyle/>
        <a:p>
          <a:endParaRPr lang="da-DK" sz="1800"/>
        </a:p>
      </dgm:t>
    </dgm:pt>
    <dgm:pt modelId="{93510C71-501F-41F9-AFA4-E0396E2EEA7D}" type="sibTrans" cxnId="{C8801B7D-9A4D-434F-8FC6-F08D84CCA16A}">
      <dgm:prSet/>
      <dgm:spPr/>
      <dgm:t>
        <a:bodyPr/>
        <a:lstStyle/>
        <a:p>
          <a:endParaRPr lang="da-DK" sz="1800"/>
        </a:p>
      </dgm:t>
    </dgm:pt>
    <dgm:pt modelId="{21428C10-A29F-443E-9918-0FA310F5C624}">
      <dgm:prSet phldrT="[Tekst]" custT="1"/>
      <dgm:spPr/>
      <dgm:t>
        <a:bodyPr/>
        <a:lstStyle/>
        <a:p>
          <a:r>
            <a:rPr lang="da-DK" sz="1800" dirty="0"/>
            <a:t>Aktivitet 3</a:t>
          </a:r>
        </a:p>
      </dgm:t>
    </dgm:pt>
    <dgm:pt modelId="{687EAF9A-D6B0-42E8-85EE-918D06A97C4B}" type="parTrans" cxnId="{578F39BF-9B3A-43E0-9AD5-198C91F95276}">
      <dgm:prSet/>
      <dgm:spPr/>
      <dgm:t>
        <a:bodyPr/>
        <a:lstStyle/>
        <a:p>
          <a:endParaRPr lang="da-DK" sz="1800"/>
        </a:p>
      </dgm:t>
    </dgm:pt>
    <dgm:pt modelId="{D5764437-96C1-4A12-BB7A-43DA9BD8C2C3}" type="sibTrans" cxnId="{578F39BF-9B3A-43E0-9AD5-198C91F95276}">
      <dgm:prSet/>
      <dgm:spPr/>
      <dgm:t>
        <a:bodyPr/>
        <a:lstStyle/>
        <a:p>
          <a:endParaRPr lang="da-DK" sz="1800"/>
        </a:p>
      </dgm:t>
    </dgm:pt>
    <dgm:pt modelId="{38AAD1FC-FCC0-467A-947E-C5A2FA736A6E}">
      <dgm:prSet phldrT="[Tekst]" custT="1"/>
      <dgm:spPr/>
      <dgm:t>
        <a:bodyPr/>
        <a:lstStyle/>
        <a:p>
          <a:r>
            <a:rPr lang="da-DK" sz="1800" dirty="0"/>
            <a:t>Aktivitet 1 </a:t>
          </a:r>
        </a:p>
      </dgm:t>
    </dgm:pt>
    <dgm:pt modelId="{3D5F48D8-1580-49AD-AF72-A9349B5C3848}" type="parTrans" cxnId="{2DB143FC-FBE9-450B-9643-B34B14CD6246}">
      <dgm:prSet/>
      <dgm:spPr/>
      <dgm:t>
        <a:bodyPr/>
        <a:lstStyle/>
        <a:p>
          <a:endParaRPr lang="da-DK" sz="1800"/>
        </a:p>
      </dgm:t>
    </dgm:pt>
    <dgm:pt modelId="{36967F00-D3B7-4509-8354-0658B22D85B8}" type="sibTrans" cxnId="{2DB143FC-FBE9-450B-9643-B34B14CD6246}">
      <dgm:prSet/>
      <dgm:spPr/>
      <dgm:t>
        <a:bodyPr/>
        <a:lstStyle/>
        <a:p>
          <a:endParaRPr lang="da-DK" sz="1800"/>
        </a:p>
      </dgm:t>
    </dgm:pt>
    <dgm:pt modelId="{3C5DECAB-39FF-4921-99F6-5A831CC35F25}">
      <dgm:prSet phldrT="[Tekst]" custT="1"/>
      <dgm:spPr/>
      <dgm:t>
        <a:bodyPr/>
        <a:lstStyle/>
        <a:p>
          <a:r>
            <a:rPr lang="da-DK" sz="1800" dirty="0">
              <a:solidFill>
                <a:srgbClr val="FF0000"/>
              </a:solidFill>
            </a:rPr>
            <a:t>Aktivitet 2</a:t>
          </a:r>
        </a:p>
      </dgm:t>
    </dgm:pt>
    <dgm:pt modelId="{6FAE296B-8724-4EC1-A7B6-5B6FDEA5B8CB}" type="parTrans" cxnId="{16D2EC51-A421-449E-B0DB-C6FB7714DEFD}">
      <dgm:prSet/>
      <dgm:spPr/>
      <dgm:t>
        <a:bodyPr/>
        <a:lstStyle/>
        <a:p>
          <a:endParaRPr lang="da-DK" sz="1800"/>
        </a:p>
      </dgm:t>
    </dgm:pt>
    <dgm:pt modelId="{558B5DD6-DD32-4C4D-AC39-D2BED238761F}" type="sibTrans" cxnId="{16D2EC51-A421-449E-B0DB-C6FB7714DEFD}">
      <dgm:prSet/>
      <dgm:spPr/>
      <dgm:t>
        <a:bodyPr/>
        <a:lstStyle/>
        <a:p>
          <a:endParaRPr lang="da-DK" sz="1800"/>
        </a:p>
      </dgm:t>
    </dgm:pt>
    <dgm:pt modelId="{7D58D1A0-6F7A-483D-90F8-9EB5ACB2B54D}">
      <dgm:prSet phldrT="[Tekst]" custT="1"/>
      <dgm:spPr/>
      <dgm:t>
        <a:bodyPr/>
        <a:lstStyle/>
        <a:p>
          <a:r>
            <a:rPr lang="da-DK" sz="1800" dirty="0"/>
            <a:t>Aktivitet 3</a:t>
          </a:r>
        </a:p>
      </dgm:t>
    </dgm:pt>
    <dgm:pt modelId="{3FF4D3FC-D50F-4D38-89B8-C13C30A3EE58}" type="parTrans" cxnId="{3D0081DF-DCE4-44ED-B4C7-CE5BFA849E9D}">
      <dgm:prSet/>
      <dgm:spPr/>
      <dgm:t>
        <a:bodyPr/>
        <a:lstStyle/>
        <a:p>
          <a:endParaRPr lang="da-DK" sz="1800"/>
        </a:p>
      </dgm:t>
    </dgm:pt>
    <dgm:pt modelId="{EB640F5E-FBD3-41B5-B0EA-6F988AC02DFB}" type="sibTrans" cxnId="{3D0081DF-DCE4-44ED-B4C7-CE5BFA849E9D}">
      <dgm:prSet/>
      <dgm:spPr/>
      <dgm:t>
        <a:bodyPr/>
        <a:lstStyle/>
        <a:p>
          <a:endParaRPr lang="da-DK" sz="1800"/>
        </a:p>
      </dgm:t>
    </dgm:pt>
    <dgm:pt modelId="{C2ACE45E-6981-40E2-968A-B459790231A5}">
      <dgm:prSet phldrT="[Tekst]" custT="1"/>
      <dgm:spPr/>
      <dgm:t>
        <a:bodyPr/>
        <a:lstStyle/>
        <a:p>
          <a:r>
            <a:rPr lang="da-DK" sz="1800" dirty="0"/>
            <a:t>Aktivitet 1</a:t>
          </a:r>
        </a:p>
      </dgm:t>
    </dgm:pt>
    <dgm:pt modelId="{A2C3F7D7-B6B8-46CA-8F1E-7237003699E5}" type="parTrans" cxnId="{7B8D56A9-25BF-40E2-AAC8-58B449DBD65B}">
      <dgm:prSet/>
      <dgm:spPr/>
      <dgm:t>
        <a:bodyPr/>
        <a:lstStyle/>
        <a:p>
          <a:endParaRPr lang="da-DK" sz="1800"/>
        </a:p>
      </dgm:t>
    </dgm:pt>
    <dgm:pt modelId="{E4DB5089-49AA-408D-A247-9C4F640BF75C}" type="sibTrans" cxnId="{7B8D56A9-25BF-40E2-AAC8-58B449DBD65B}">
      <dgm:prSet/>
      <dgm:spPr/>
      <dgm:t>
        <a:bodyPr/>
        <a:lstStyle/>
        <a:p>
          <a:endParaRPr lang="da-DK" sz="1800"/>
        </a:p>
      </dgm:t>
    </dgm:pt>
    <dgm:pt modelId="{88B9307E-2949-4CF8-9FEA-7663DBC7A16F}">
      <dgm:prSet phldrT="[Tekst]" custT="1"/>
      <dgm:spPr/>
      <dgm:t>
        <a:bodyPr/>
        <a:lstStyle/>
        <a:p>
          <a:r>
            <a:rPr lang="da-DK" sz="1800" dirty="0">
              <a:solidFill>
                <a:srgbClr val="FF0000"/>
              </a:solidFill>
            </a:rPr>
            <a:t>Aktivitet 2</a:t>
          </a:r>
        </a:p>
      </dgm:t>
    </dgm:pt>
    <dgm:pt modelId="{A4FEAF7B-D0D1-47A9-A748-1108B545E825}" type="parTrans" cxnId="{878B0D2B-91B0-4AC8-8AF9-0259B582F906}">
      <dgm:prSet/>
      <dgm:spPr/>
      <dgm:t>
        <a:bodyPr/>
        <a:lstStyle/>
        <a:p>
          <a:endParaRPr lang="da-DK" sz="1800"/>
        </a:p>
      </dgm:t>
    </dgm:pt>
    <dgm:pt modelId="{30E8FFD0-7322-4B9C-B79E-23A42A2721A7}" type="sibTrans" cxnId="{878B0D2B-91B0-4AC8-8AF9-0259B582F906}">
      <dgm:prSet/>
      <dgm:spPr/>
      <dgm:t>
        <a:bodyPr/>
        <a:lstStyle/>
        <a:p>
          <a:endParaRPr lang="da-DK" sz="1800"/>
        </a:p>
      </dgm:t>
    </dgm:pt>
    <dgm:pt modelId="{79EF1CB3-A97A-4D10-962F-73A326252630}">
      <dgm:prSet phldrT="[Tekst]" custT="1"/>
      <dgm:spPr/>
      <dgm:t>
        <a:bodyPr/>
        <a:lstStyle/>
        <a:p>
          <a:r>
            <a:rPr lang="da-DK" sz="1800" dirty="0" err="1"/>
            <a:t>Akltivitet</a:t>
          </a:r>
          <a:r>
            <a:rPr lang="da-DK" sz="1800" dirty="0"/>
            <a:t> 3</a:t>
          </a:r>
        </a:p>
      </dgm:t>
    </dgm:pt>
    <dgm:pt modelId="{4C974821-F1F2-41AC-9C7F-DBD60FA510F5}" type="parTrans" cxnId="{BF8684CD-0826-40CC-8E9D-95690F2739F5}">
      <dgm:prSet/>
      <dgm:spPr/>
      <dgm:t>
        <a:bodyPr/>
        <a:lstStyle/>
        <a:p>
          <a:endParaRPr lang="da-DK" sz="1800"/>
        </a:p>
      </dgm:t>
    </dgm:pt>
    <dgm:pt modelId="{1603B30E-D03C-496E-A5C4-D43512B671F9}" type="sibTrans" cxnId="{BF8684CD-0826-40CC-8E9D-95690F2739F5}">
      <dgm:prSet/>
      <dgm:spPr/>
      <dgm:t>
        <a:bodyPr/>
        <a:lstStyle/>
        <a:p>
          <a:endParaRPr lang="da-DK" sz="1800"/>
        </a:p>
      </dgm:t>
    </dgm:pt>
    <dgm:pt modelId="{CF283BC3-1103-4517-AAB2-2C07948D97D4}" type="pres">
      <dgm:prSet presAssocID="{E8216946-242D-4378-82BE-68F9391A573B}" presName="Name0" presStyleCnt="0">
        <dgm:presLayoutVars>
          <dgm:chPref val="3"/>
          <dgm:dir/>
          <dgm:animLvl val="lvl"/>
          <dgm:resizeHandles/>
        </dgm:presLayoutVars>
      </dgm:prSet>
      <dgm:spPr/>
    </dgm:pt>
    <dgm:pt modelId="{1CE0B890-CB15-4A76-BFCE-14DC922701F8}" type="pres">
      <dgm:prSet presAssocID="{03DF3743-080E-4C53-901F-5C38C9C417C2}" presName="horFlow" presStyleCnt="0"/>
      <dgm:spPr/>
    </dgm:pt>
    <dgm:pt modelId="{BC3EB2E5-CF80-44FB-BF16-59DEC58AE487}" type="pres">
      <dgm:prSet presAssocID="{03DF3743-080E-4C53-901F-5C38C9C417C2}" presName="bigChev" presStyleLbl="node1" presStyleIdx="0" presStyleCnt="3"/>
      <dgm:spPr/>
    </dgm:pt>
    <dgm:pt modelId="{51C5A032-6218-4285-A4C3-901F0AE4B694}" type="pres">
      <dgm:prSet presAssocID="{00A8C956-07B0-465F-8322-7F9F9ADB0583}" presName="parTrans" presStyleCnt="0"/>
      <dgm:spPr/>
    </dgm:pt>
    <dgm:pt modelId="{6A6B7DDB-2D27-44DC-9AF8-3CBC14F34278}" type="pres">
      <dgm:prSet presAssocID="{9B5C8363-C583-44AE-AC65-36F4A65E69B2}" presName="node" presStyleLbl="alignAccFollowNode1" presStyleIdx="0" presStyleCnt="6">
        <dgm:presLayoutVars>
          <dgm:bulletEnabled val="1"/>
        </dgm:presLayoutVars>
      </dgm:prSet>
      <dgm:spPr/>
    </dgm:pt>
    <dgm:pt modelId="{9FC70E94-C9F4-4E9F-BEB8-9AE41870CC86}" type="pres">
      <dgm:prSet presAssocID="{93510C71-501F-41F9-AFA4-E0396E2EEA7D}" presName="sibTrans" presStyleCnt="0"/>
      <dgm:spPr/>
    </dgm:pt>
    <dgm:pt modelId="{C58863D5-C265-41DF-B77C-4692174E1333}" type="pres">
      <dgm:prSet presAssocID="{21428C10-A29F-443E-9918-0FA310F5C624}" presName="node" presStyleLbl="alignAccFollowNode1" presStyleIdx="1" presStyleCnt="6">
        <dgm:presLayoutVars>
          <dgm:bulletEnabled val="1"/>
        </dgm:presLayoutVars>
      </dgm:prSet>
      <dgm:spPr/>
    </dgm:pt>
    <dgm:pt modelId="{A4031DFC-40C3-4452-BBA7-DCFD4120D071}" type="pres">
      <dgm:prSet presAssocID="{03DF3743-080E-4C53-901F-5C38C9C417C2}" presName="vSp" presStyleCnt="0"/>
      <dgm:spPr/>
    </dgm:pt>
    <dgm:pt modelId="{7A814B5C-8C47-4658-ACCB-43337B4B9067}" type="pres">
      <dgm:prSet presAssocID="{38AAD1FC-FCC0-467A-947E-C5A2FA736A6E}" presName="horFlow" presStyleCnt="0"/>
      <dgm:spPr/>
    </dgm:pt>
    <dgm:pt modelId="{11F7F7B1-DFD9-4E7C-8E59-CDCED8117D44}" type="pres">
      <dgm:prSet presAssocID="{38AAD1FC-FCC0-467A-947E-C5A2FA736A6E}" presName="bigChev" presStyleLbl="node1" presStyleIdx="1" presStyleCnt="3"/>
      <dgm:spPr/>
    </dgm:pt>
    <dgm:pt modelId="{BA6F43B7-702B-457F-A8EF-23E00F6AC193}" type="pres">
      <dgm:prSet presAssocID="{6FAE296B-8724-4EC1-A7B6-5B6FDEA5B8CB}" presName="parTrans" presStyleCnt="0"/>
      <dgm:spPr/>
    </dgm:pt>
    <dgm:pt modelId="{75E2FC55-2289-47B0-8453-50D7BC843006}" type="pres">
      <dgm:prSet presAssocID="{3C5DECAB-39FF-4921-99F6-5A831CC35F25}" presName="node" presStyleLbl="alignAccFollowNode1" presStyleIdx="2" presStyleCnt="6">
        <dgm:presLayoutVars>
          <dgm:bulletEnabled val="1"/>
        </dgm:presLayoutVars>
      </dgm:prSet>
      <dgm:spPr/>
    </dgm:pt>
    <dgm:pt modelId="{B1A0BDFA-AC7F-4EB7-9CCF-6E3F22E76258}" type="pres">
      <dgm:prSet presAssocID="{558B5DD6-DD32-4C4D-AC39-D2BED238761F}" presName="sibTrans" presStyleCnt="0"/>
      <dgm:spPr/>
    </dgm:pt>
    <dgm:pt modelId="{6FA3801C-B035-4C09-8BEE-C9206DDB73EB}" type="pres">
      <dgm:prSet presAssocID="{7D58D1A0-6F7A-483D-90F8-9EB5ACB2B54D}" presName="node" presStyleLbl="alignAccFollowNode1" presStyleIdx="3" presStyleCnt="6">
        <dgm:presLayoutVars>
          <dgm:bulletEnabled val="1"/>
        </dgm:presLayoutVars>
      </dgm:prSet>
      <dgm:spPr/>
    </dgm:pt>
    <dgm:pt modelId="{D4A96268-315F-4F02-BF3E-D93B021CFE97}" type="pres">
      <dgm:prSet presAssocID="{38AAD1FC-FCC0-467A-947E-C5A2FA736A6E}" presName="vSp" presStyleCnt="0"/>
      <dgm:spPr/>
    </dgm:pt>
    <dgm:pt modelId="{55B655E7-4D14-4513-9094-7608347539E7}" type="pres">
      <dgm:prSet presAssocID="{C2ACE45E-6981-40E2-968A-B459790231A5}" presName="horFlow" presStyleCnt="0"/>
      <dgm:spPr/>
    </dgm:pt>
    <dgm:pt modelId="{FBC9C079-7DE9-40B3-9B8B-CB93A43A3A2A}" type="pres">
      <dgm:prSet presAssocID="{C2ACE45E-6981-40E2-968A-B459790231A5}" presName="bigChev" presStyleLbl="node1" presStyleIdx="2" presStyleCnt="3"/>
      <dgm:spPr/>
    </dgm:pt>
    <dgm:pt modelId="{883B84CD-F838-40D1-BCDA-3CB056DD0B95}" type="pres">
      <dgm:prSet presAssocID="{A4FEAF7B-D0D1-47A9-A748-1108B545E825}" presName="parTrans" presStyleCnt="0"/>
      <dgm:spPr/>
    </dgm:pt>
    <dgm:pt modelId="{B7B26702-7FF4-463B-A8AF-80FFD27A0ED2}" type="pres">
      <dgm:prSet presAssocID="{88B9307E-2949-4CF8-9FEA-7663DBC7A16F}" presName="node" presStyleLbl="alignAccFollowNode1" presStyleIdx="4" presStyleCnt="6">
        <dgm:presLayoutVars>
          <dgm:bulletEnabled val="1"/>
        </dgm:presLayoutVars>
      </dgm:prSet>
      <dgm:spPr/>
    </dgm:pt>
    <dgm:pt modelId="{977E3F98-17E9-41F1-99D8-5502E40729C2}" type="pres">
      <dgm:prSet presAssocID="{30E8FFD0-7322-4B9C-B79E-23A42A2721A7}" presName="sibTrans" presStyleCnt="0"/>
      <dgm:spPr/>
    </dgm:pt>
    <dgm:pt modelId="{6010CC2F-4C7E-4AAC-A4E4-B710ADF0A0FE}" type="pres">
      <dgm:prSet presAssocID="{79EF1CB3-A97A-4D10-962F-73A326252630}" presName="node" presStyleLbl="alignAccFollowNode1" presStyleIdx="5" presStyleCnt="6">
        <dgm:presLayoutVars>
          <dgm:bulletEnabled val="1"/>
        </dgm:presLayoutVars>
      </dgm:prSet>
      <dgm:spPr/>
    </dgm:pt>
  </dgm:ptLst>
  <dgm:cxnLst>
    <dgm:cxn modelId="{B0207C13-DCE3-461A-BE53-3BDA06F0EB5B}" type="presOf" srcId="{79EF1CB3-A97A-4D10-962F-73A326252630}" destId="{6010CC2F-4C7E-4AAC-A4E4-B710ADF0A0FE}" srcOrd="0" destOrd="0" presId="urn:microsoft.com/office/officeart/2005/8/layout/lProcess3"/>
    <dgm:cxn modelId="{291E9414-BD02-4360-8635-55DD0A1ED258}" type="presOf" srcId="{03DF3743-080E-4C53-901F-5C38C9C417C2}" destId="{BC3EB2E5-CF80-44FB-BF16-59DEC58AE487}" srcOrd="0" destOrd="0" presId="urn:microsoft.com/office/officeart/2005/8/layout/lProcess3"/>
    <dgm:cxn modelId="{878B0D2B-91B0-4AC8-8AF9-0259B582F906}" srcId="{C2ACE45E-6981-40E2-968A-B459790231A5}" destId="{88B9307E-2949-4CF8-9FEA-7663DBC7A16F}" srcOrd="0" destOrd="0" parTransId="{A4FEAF7B-D0D1-47A9-A748-1108B545E825}" sibTransId="{30E8FFD0-7322-4B9C-B79E-23A42A2721A7}"/>
    <dgm:cxn modelId="{705ADC31-04F3-422B-BBB5-1292DEA2DB70}" type="presOf" srcId="{7D58D1A0-6F7A-483D-90F8-9EB5ACB2B54D}" destId="{6FA3801C-B035-4C09-8BEE-C9206DDB73EB}" srcOrd="0" destOrd="0" presId="urn:microsoft.com/office/officeart/2005/8/layout/lProcess3"/>
    <dgm:cxn modelId="{61D4F844-0665-48DA-9FB5-0894CF47302A}" type="presOf" srcId="{21428C10-A29F-443E-9918-0FA310F5C624}" destId="{C58863D5-C265-41DF-B77C-4692174E1333}" srcOrd="0" destOrd="0" presId="urn:microsoft.com/office/officeart/2005/8/layout/lProcess3"/>
    <dgm:cxn modelId="{D5C43265-587B-40E2-BDAD-83AA138C3379}" type="presOf" srcId="{88B9307E-2949-4CF8-9FEA-7663DBC7A16F}" destId="{B7B26702-7FF4-463B-A8AF-80FFD27A0ED2}" srcOrd="0" destOrd="0" presId="urn:microsoft.com/office/officeart/2005/8/layout/lProcess3"/>
    <dgm:cxn modelId="{A24F504E-4E51-42D4-9FF1-699AA60C3F41}" type="presOf" srcId="{C2ACE45E-6981-40E2-968A-B459790231A5}" destId="{FBC9C079-7DE9-40B3-9B8B-CB93A43A3A2A}" srcOrd="0" destOrd="0" presId="urn:microsoft.com/office/officeart/2005/8/layout/lProcess3"/>
    <dgm:cxn modelId="{38606C70-9473-4C7F-8B03-97495F8FAFAB}" type="presOf" srcId="{38AAD1FC-FCC0-467A-947E-C5A2FA736A6E}" destId="{11F7F7B1-DFD9-4E7C-8E59-CDCED8117D44}" srcOrd="0" destOrd="0" presId="urn:microsoft.com/office/officeart/2005/8/layout/lProcess3"/>
    <dgm:cxn modelId="{EDB26651-4DA6-4B92-9794-6587622757A6}" type="presOf" srcId="{9B5C8363-C583-44AE-AC65-36F4A65E69B2}" destId="{6A6B7DDB-2D27-44DC-9AF8-3CBC14F34278}" srcOrd="0" destOrd="0" presId="urn:microsoft.com/office/officeart/2005/8/layout/lProcess3"/>
    <dgm:cxn modelId="{16D2EC51-A421-449E-B0DB-C6FB7714DEFD}" srcId="{38AAD1FC-FCC0-467A-947E-C5A2FA736A6E}" destId="{3C5DECAB-39FF-4921-99F6-5A831CC35F25}" srcOrd="0" destOrd="0" parTransId="{6FAE296B-8724-4EC1-A7B6-5B6FDEA5B8CB}" sibTransId="{558B5DD6-DD32-4C4D-AC39-D2BED238761F}"/>
    <dgm:cxn modelId="{C8801B7D-9A4D-434F-8FC6-F08D84CCA16A}" srcId="{03DF3743-080E-4C53-901F-5C38C9C417C2}" destId="{9B5C8363-C583-44AE-AC65-36F4A65E69B2}" srcOrd="0" destOrd="0" parTransId="{00A8C956-07B0-465F-8322-7F9F9ADB0583}" sibTransId="{93510C71-501F-41F9-AFA4-E0396E2EEA7D}"/>
    <dgm:cxn modelId="{813ED886-66EC-4AEC-B723-3F794D993938}" type="presOf" srcId="{3C5DECAB-39FF-4921-99F6-5A831CC35F25}" destId="{75E2FC55-2289-47B0-8453-50D7BC843006}" srcOrd="0" destOrd="0" presId="urn:microsoft.com/office/officeart/2005/8/layout/lProcess3"/>
    <dgm:cxn modelId="{99820892-C185-424F-A07C-DB6A86197742}" srcId="{E8216946-242D-4378-82BE-68F9391A573B}" destId="{03DF3743-080E-4C53-901F-5C38C9C417C2}" srcOrd="0" destOrd="0" parTransId="{770250EF-DBBB-40A8-83A6-0D58FB2EE396}" sibTransId="{2128DAA1-DB99-41B7-8FE8-F54AC78378D6}"/>
    <dgm:cxn modelId="{7B8D56A9-25BF-40E2-AAC8-58B449DBD65B}" srcId="{E8216946-242D-4378-82BE-68F9391A573B}" destId="{C2ACE45E-6981-40E2-968A-B459790231A5}" srcOrd="2" destOrd="0" parTransId="{A2C3F7D7-B6B8-46CA-8F1E-7237003699E5}" sibTransId="{E4DB5089-49AA-408D-A247-9C4F640BF75C}"/>
    <dgm:cxn modelId="{578F39BF-9B3A-43E0-9AD5-198C91F95276}" srcId="{03DF3743-080E-4C53-901F-5C38C9C417C2}" destId="{21428C10-A29F-443E-9918-0FA310F5C624}" srcOrd="1" destOrd="0" parTransId="{687EAF9A-D6B0-42E8-85EE-918D06A97C4B}" sibTransId="{D5764437-96C1-4A12-BB7A-43DA9BD8C2C3}"/>
    <dgm:cxn modelId="{BF8684CD-0826-40CC-8E9D-95690F2739F5}" srcId="{C2ACE45E-6981-40E2-968A-B459790231A5}" destId="{79EF1CB3-A97A-4D10-962F-73A326252630}" srcOrd="1" destOrd="0" parTransId="{4C974821-F1F2-41AC-9C7F-DBD60FA510F5}" sibTransId="{1603B30E-D03C-496E-A5C4-D43512B671F9}"/>
    <dgm:cxn modelId="{3D0081DF-DCE4-44ED-B4C7-CE5BFA849E9D}" srcId="{38AAD1FC-FCC0-467A-947E-C5A2FA736A6E}" destId="{7D58D1A0-6F7A-483D-90F8-9EB5ACB2B54D}" srcOrd="1" destOrd="0" parTransId="{3FF4D3FC-D50F-4D38-89B8-C13C30A3EE58}" sibTransId="{EB640F5E-FBD3-41B5-B0EA-6F988AC02DFB}"/>
    <dgm:cxn modelId="{2DB143FC-FBE9-450B-9643-B34B14CD6246}" srcId="{E8216946-242D-4378-82BE-68F9391A573B}" destId="{38AAD1FC-FCC0-467A-947E-C5A2FA736A6E}" srcOrd="1" destOrd="0" parTransId="{3D5F48D8-1580-49AD-AF72-A9349B5C3848}" sibTransId="{36967F00-D3B7-4509-8354-0658B22D85B8}"/>
    <dgm:cxn modelId="{E6D70EFE-17DA-49EA-84D8-136116981204}" type="presOf" srcId="{E8216946-242D-4378-82BE-68F9391A573B}" destId="{CF283BC3-1103-4517-AAB2-2C07948D97D4}" srcOrd="0" destOrd="0" presId="urn:microsoft.com/office/officeart/2005/8/layout/lProcess3"/>
    <dgm:cxn modelId="{A3F82E43-B2A0-4D02-9C2A-3032CAA211E1}" type="presParOf" srcId="{CF283BC3-1103-4517-AAB2-2C07948D97D4}" destId="{1CE0B890-CB15-4A76-BFCE-14DC922701F8}" srcOrd="0" destOrd="0" presId="urn:microsoft.com/office/officeart/2005/8/layout/lProcess3"/>
    <dgm:cxn modelId="{606F4B16-BC75-4BA7-B276-686EDC4BEA6F}" type="presParOf" srcId="{1CE0B890-CB15-4A76-BFCE-14DC922701F8}" destId="{BC3EB2E5-CF80-44FB-BF16-59DEC58AE487}" srcOrd="0" destOrd="0" presId="urn:microsoft.com/office/officeart/2005/8/layout/lProcess3"/>
    <dgm:cxn modelId="{CA64452F-E679-4650-9FA3-C1B63C98558A}" type="presParOf" srcId="{1CE0B890-CB15-4A76-BFCE-14DC922701F8}" destId="{51C5A032-6218-4285-A4C3-901F0AE4B694}" srcOrd="1" destOrd="0" presId="urn:microsoft.com/office/officeart/2005/8/layout/lProcess3"/>
    <dgm:cxn modelId="{E7DDFF7A-8EF0-4DD9-8372-F0AF73DDFE30}" type="presParOf" srcId="{1CE0B890-CB15-4A76-BFCE-14DC922701F8}" destId="{6A6B7DDB-2D27-44DC-9AF8-3CBC14F34278}" srcOrd="2" destOrd="0" presId="urn:microsoft.com/office/officeart/2005/8/layout/lProcess3"/>
    <dgm:cxn modelId="{967BF2CA-F227-4B89-88B6-E288BE009D24}" type="presParOf" srcId="{1CE0B890-CB15-4A76-BFCE-14DC922701F8}" destId="{9FC70E94-C9F4-4E9F-BEB8-9AE41870CC86}" srcOrd="3" destOrd="0" presId="urn:microsoft.com/office/officeart/2005/8/layout/lProcess3"/>
    <dgm:cxn modelId="{FC5F10F7-D3F6-418A-8083-3F16B7F69ECB}" type="presParOf" srcId="{1CE0B890-CB15-4A76-BFCE-14DC922701F8}" destId="{C58863D5-C265-41DF-B77C-4692174E1333}" srcOrd="4" destOrd="0" presId="urn:microsoft.com/office/officeart/2005/8/layout/lProcess3"/>
    <dgm:cxn modelId="{0D6E808E-BF6F-489B-A254-D5854710FE3E}" type="presParOf" srcId="{CF283BC3-1103-4517-AAB2-2C07948D97D4}" destId="{A4031DFC-40C3-4452-BBA7-DCFD4120D071}" srcOrd="1" destOrd="0" presId="urn:microsoft.com/office/officeart/2005/8/layout/lProcess3"/>
    <dgm:cxn modelId="{27B137E2-C86E-46FF-831C-22335FE95BA0}" type="presParOf" srcId="{CF283BC3-1103-4517-AAB2-2C07948D97D4}" destId="{7A814B5C-8C47-4658-ACCB-43337B4B9067}" srcOrd="2" destOrd="0" presId="urn:microsoft.com/office/officeart/2005/8/layout/lProcess3"/>
    <dgm:cxn modelId="{FBF2830A-7C11-4D57-820B-140B1311327B}" type="presParOf" srcId="{7A814B5C-8C47-4658-ACCB-43337B4B9067}" destId="{11F7F7B1-DFD9-4E7C-8E59-CDCED8117D44}" srcOrd="0" destOrd="0" presId="urn:microsoft.com/office/officeart/2005/8/layout/lProcess3"/>
    <dgm:cxn modelId="{3E443CE5-8478-48E7-B42A-6AE62A04FA92}" type="presParOf" srcId="{7A814B5C-8C47-4658-ACCB-43337B4B9067}" destId="{BA6F43B7-702B-457F-A8EF-23E00F6AC193}" srcOrd="1" destOrd="0" presId="urn:microsoft.com/office/officeart/2005/8/layout/lProcess3"/>
    <dgm:cxn modelId="{EDC1E663-08D5-476B-BAD2-02E7536725DB}" type="presParOf" srcId="{7A814B5C-8C47-4658-ACCB-43337B4B9067}" destId="{75E2FC55-2289-47B0-8453-50D7BC843006}" srcOrd="2" destOrd="0" presId="urn:microsoft.com/office/officeart/2005/8/layout/lProcess3"/>
    <dgm:cxn modelId="{BD4C9226-8DCD-452A-A8D1-DC3322EF5825}" type="presParOf" srcId="{7A814B5C-8C47-4658-ACCB-43337B4B9067}" destId="{B1A0BDFA-AC7F-4EB7-9CCF-6E3F22E76258}" srcOrd="3" destOrd="0" presId="urn:microsoft.com/office/officeart/2005/8/layout/lProcess3"/>
    <dgm:cxn modelId="{45628736-52BD-4159-943A-0B1A49862DDD}" type="presParOf" srcId="{7A814B5C-8C47-4658-ACCB-43337B4B9067}" destId="{6FA3801C-B035-4C09-8BEE-C9206DDB73EB}" srcOrd="4" destOrd="0" presId="urn:microsoft.com/office/officeart/2005/8/layout/lProcess3"/>
    <dgm:cxn modelId="{47F23B06-601F-432E-A333-D350629BDF9F}" type="presParOf" srcId="{CF283BC3-1103-4517-AAB2-2C07948D97D4}" destId="{D4A96268-315F-4F02-BF3E-D93B021CFE97}" srcOrd="3" destOrd="0" presId="urn:microsoft.com/office/officeart/2005/8/layout/lProcess3"/>
    <dgm:cxn modelId="{667FAAB4-CD9C-44C0-8D30-F9D9DF4A580D}" type="presParOf" srcId="{CF283BC3-1103-4517-AAB2-2C07948D97D4}" destId="{55B655E7-4D14-4513-9094-7608347539E7}" srcOrd="4" destOrd="0" presId="urn:microsoft.com/office/officeart/2005/8/layout/lProcess3"/>
    <dgm:cxn modelId="{21666104-F492-414E-AE97-81C1E58A4504}" type="presParOf" srcId="{55B655E7-4D14-4513-9094-7608347539E7}" destId="{FBC9C079-7DE9-40B3-9B8B-CB93A43A3A2A}" srcOrd="0" destOrd="0" presId="urn:microsoft.com/office/officeart/2005/8/layout/lProcess3"/>
    <dgm:cxn modelId="{8294B625-3F0E-423C-87FB-059150CB0883}" type="presParOf" srcId="{55B655E7-4D14-4513-9094-7608347539E7}" destId="{883B84CD-F838-40D1-BCDA-3CB056DD0B95}" srcOrd="1" destOrd="0" presId="urn:microsoft.com/office/officeart/2005/8/layout/lProcess3"/>
    <dgm:cxn modelId="{8B343F71-BF38-4DC4-BDFD-99C12D0DA18F}" type="presParOf" srcId="{55B655E7-4D14-4513-9094-7608347539E7}" destId="{B7B26702-7FF4-463B-A8AF-80FFD27A0ED2}" srcOrd="2" destOrd="0" presId="urn:microsoft.com/office/officeart/2005/8/layout/lProcess3"/>
    <dgm:cxn modelId="{3E4AA849-CB6B-4D26-B240-C9A37EB55370}" type="presParOf" srcId="{55B655E7-4D14-4513-9094-7608347539E7}" destId="{977E3F98-17E9-41F1-99D8-5502E40729C2}" srcOrd="3" destOrd="0" presId="urn:microsoft.com/office/officeart/2005/8/layout/lProcess3"/>
    <dgm:cxn modelId="{2B201AC6-9FEA-4ED5-8553-DEBDB6427DC5}" type="presParOf" srcId="{55B655E7-4D14-4513-9094-7608347539E7}" destId="{6010CC2F-4C7E-4AAC-A4E4-B710ADF0A0FE}"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47A6E-8019-4329-A65E-6C489BD67703}">
      <dsp:nvSpPr>
        <dsp:cNvPr id="0" name=""/>
        <dsp:cNvSpPr/>
      </dsp:nvSpPr>
      <dsp:spPr>
        <a:xfrm>
          <a:off x="0" y="2076269"/>
          <a:ext cx="3123406" cy="124936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da-DK" sz="2800" kern="1200" dirty="0"/>
            <a:t>Skære grøntsager</a:t>
          </a:r>
        </a:p>
      </dsp:txBody>
      <dsp:txXfrm>
        <a:off x="0" y="2076269"/>
        <a:ext cx="2811066" cy="1249362"/>
      </dsp:txXfrm>
    </dsp:sp>
    <dsp:sp modelId="{F445C857-711C-431D-B4E4-EDA043AF1BF8}">
      <dsp:nvSpPr>
        <dsp:cNvPr id="0" name=""/>
        <dsp:cNvSpPr/>
      </dsp:nvSpPr>
      <dsp:spPr>
        <a:xfrm>
          <a:off x="2502296" y="2084652"/>
          <a:ext cx="3123406" cy="12493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a-DK" sz="2800" kern="1200" dirty="0"/>
            <a:t>Tilberede</a:t>
          </a:r>
        </a:p>
      </dsp:txBody>
      <dsp:txXfrm>
        <a:off x="3126977" y="2084652"/>
        <a:ext cx="1874044" cy="1249362"/>
      </dsp:txXfrm>
    </dsp:sp>
    <dsp:sp modelId="{FB0F30C1-8653-4581-81B0-310E724409F0}">
      <dsp:nvSpPr>
        <dsp:cNvPr id="0" name=""/>
        <dsp:cNvSpPr/>
      </dsp:nvSpPr>
      <dsp:spPr>
        <a:xfrm>
          <a:off x="5001021" y="2084652"/>
          <a:ext cx="3123406" cy="12493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a-DK" sz="2800" kern="1200" dirty="0"/>
            <a:t>Servere</a:t>
          </a:r>
        </a:p>
      </dsp:txBody>
      <dsp:txXfrm>
        <a:off x="5625702" y="2084652"/>
        <a:ext cx="1874044" cy="1249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47A6E-8019-4329-A65E-6C489BD67703}">
      <dsp:nvSpPr>
        <dsp:cNvPr id="0" name=""/>
        <dsp:cNvSpPr/>
      </dsp:nvSpPr>
      <dsp:spPr>
        <a:xfrm>
          <a:off x="3717" y="2059171"/>
          <a:ext cx="3250808" cy="13003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40005" bIns="80010" numCol="1" spcCol="1270" anchor="ctr" anchorCtr="0">
          <a:noAutofit/>
        </a:bodyPr>
        <a:lstStyle/>
        <a:p>
          <a:pPr marL="0" lvl="0" indent="0" algn="ctr" defTabSz="1333500">
            <a:lnSpc>
              <a:spcPct val="90000"/>
            </a:lnSpc>
            <a:spcBef>
              <a:spcPct val="0"/>
            </a:spcBef>
            <a:spcAft>
              <a:spcPct val="35000"/>
            </a:spcAft>
            <a:buNone/>
          </a:pPr>
          <a:r>
            <a:rPr lang="da-DK" sz="3000" kern="1200" dirty="0"/>
            <a:t>Skære grøntsager</a:t>
          </a:r>
        </a:p>
      </dsp:txBody>
      <dsp:txXfrm>
        <a:off x="3717" y="2059171"/>
        <a:ext cx="2925727" cy="1300323"/>
      </dsp:txXfrm>
    </dsp:sp>
    <dsp:sp modelId="{F445C857-711C-431D-B4E4-EDA043AF1BF8}">
      <dsp:nvSpPr>
        <dsp:cNvPr id="0" name=""/>
        <dsp:cNvSpPr/>
      </dsp:nvSpPr>
      <dsp:spPr>
        <a:xfrm>
          <a:off x="2604364" y="2059171"/>
          <a:ext cx="3250808" cy="13003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da-DK" sz="3000" kern="1200" dirty="0"/>
            <a:t>Tilberede</a:t>
          </a:r>
        </a:p>
      </dsp:txBody>
      <dsp:txXfrm>
        <a:off x="3254526" y="2059171"/>
        <a:ext cx="1950485" cy="1300323"/>
      </dsp:txXfrm>
    </dsp:sp>
    <dsp:sp modelId="{FB0F30C1-8653-4581-81B0-310E724409F0}">
      <dsp:nvSpPr>
        <dsp:cNvPr id="0" name=""/>
        <dsp:cNvSpPr/>
      </dsp:nvSpPr>
      <dsp:spPr>
        <a:xfrm>
          <a:off x="5205011" y="2059171"/>
          <a:ext cx="3250808" cy="13003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da-DK" sz="3000" kern="1200" dirty="0"/>
            <a:t>Servere</a:t>
          </a:r>
        </a:p>
      </dsp:txBody>
      <dsp:txXfrm>
        <a:off x="5855173" y="2059171"/>
        <a:ext cx="1950485" cy="1300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47A6E-8019-4329-A65E-6C489BD67703}">
      <dsp:nvSpPr>
        <dsp:cNvPr id="0" name=""/>
        <dsp:cNvSpPr/>
      </dsp:nvSpPr>
      <dsp:spPr>
        <a:xfrm>
          <a:off x="1645" y="334335"/>
          <a:ext cx="1438695" cy="57547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a-DK" sz="1100" kern="1200" dirty="0"/>
            <a:t>Tænde</a:t>
          </a:r>
          <a:r>
            <a:rPr lang="da-DK" sz="1100" kern="1200" baseline="0" dirty="0"/>
            <a:t> komfur</a:t>
          </a:r>
          <a:endParaRPr lang="da-DK" sz="1100" kern="1200" dirty="0"/>
        </a:p>
      </dsp:txBody>
      <dsp:txXfrm>
        <a:off x="1645" y="334335"/>
        <a:ext cx="1294826" cy="575478"/>
      </dsp:txXfrm>
    </dsp:sp>
    <dsp:sp modelId="{F445C857-711C-431D-B4E4-EDA043AF1BF8}">
      <dsp:nvSpPr>
        <dsp:cNvPr id="0" name=""/>
        <dsp:cNvSpPr/>
      </dsp:nvSpPr>
      <dsp:spPr>
        <a:xfrm>
          <a:off x="1152601" y="334335"/>
          <a:ext cx="1438695" cy="5754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a-DK" sz="1100" kern="1200" dirty="0"/>
            <a:t>Kom smør i gryden</a:t>
          </a:r>
        </a:p>
      </dsp:txBody>
      <dsp:txXfrm>
        <a:off x="1440340" y="334335"/>
        <a:ext cx="863217" cy="575478"/>
      </dsp:txXfrm>
    </dsp:sp>
    <dsp:sp modelId="{FB0F30C1-8653-4581-81B0-310E724409F0}">
      <dsp:nvSpPr>
        <dsp:cNvPr id="0" name=""/>
        <dsp:cNvSpPr/>
      </dsp:nvSpPr>
      <dsp:spPr>
        <a:xfrm>
          <a:off x="2303558" y="334335"/>
          <a:ext cx="1438695" cy="5754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a-DK" sz="1100" kern="1200" dirty="0"/>
            <a:t>Kom grøntsager i gryden</a:t>
          </a:r>
        </a:p>
      </dsp:txBody>
      <dsp:txXfrm>
        <a:off x="2591297" y="334335"/>
        <a:ext cx="863217" cy="5754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C81A2-5247-4447-92C9-36F77AF3EACD}">
      <dsp:nvSpPr>
        <dsp:cNvPr id="0" name=""/>
        <dsp:cNvSpPr/>
      </dsp:nvSpPr>
      <dsp:spPr>
        <a:xfrm>
          <a:off x="0" y="2208"/>
          <a:ext cx="5655776" cy="1119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1CF3A0-C6D7-4E94-81B6-2EA7B49B8062}">
      <dsp:nvSpPr>
        <dsp:cNvPr id="0" name=""/>
        <dsp:cNvSpPr/>
      </dsp:nvSpPr>
      <dsp:spPr>
        <a:xfrm>
          <a:off x="338593" y="254055"/>
          <a:ext cx="615625" cy="61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BC500-651E-490A-B538-D03E26F1C603}">
      <dsp:nvSpPr>
        <dsp:cNvPr id="0" name=""/>
        <dsp:cNvSpPr/>
      </dsp:nvSpPr>
      <dsp:spPr>
        <a:xfrm>
          <a:off x="1256687" y="0"/>
          <a:ext cx="4362963" cy="111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61" tIns="118461" rIns="118461" bIns="118461" numCol="1" spcCol="1270" anchor="ctr" anchorCtr="0">
          <a:noAutofit/>
        </a:bodyPr>
        <a:lstStyle/>
        <a:p>
          <a:pPr marL="0" lvl="0" indent="0" algn="l" defTabSz="622300">
            <a:lnSpc>
              <a:spcPct val="100000"/>
            </a:lnSpc>
            <a:spcBef>
              <a:spcPct val="0"/>
            </a:spcBef>
            <a:spcAft>
              <a:spcPct val="35000"/>
            </a:spcAft>
            <a:buNone/>
          </a:pPr>
          <a:r>
            <a:rPr lang="da-DK" sz="1400" b="1" i="0" kern="1200" dirty="0"/>
            <a:t>En værdikæde er en model, der bruges til at </a:t>
          </a:r>
          <a:r>
            <a:rPr lang="da-DK" sz="1400" b="1" i="0" kern="1200" dirty="0">
              <a:solidFill>
                <a:srgbClr val="FF0000"/>
              </a:solidFill>
            </a:rPr>
            <a:t>analysere en virksomheds aktiviteter </a:t>
          </a:r>
          <a:r>
            <a:rPr lang="da-DK" sz="1400" b="1" i="0" kern="1200" dirty="0"/>
            <a:t>og identificere, hvor der kan skabes værdi.</a:t>
          </a:r>
          <a:endParaRPr lang="en-US" sz="1400" b="1" kern="1200" dirty="0"/>
        </a:p>
      </dsp:txBody>
      <dsp:txXfrm>
        <a:off x="1256687" y="0"/>
        <a:ext cx="4362963" cy="1119318"/>
      </dsp:txXfrm>
    </dsp:sp>
    <dsp:sp modelId="{BEF62A83-D358-4B79-B867-80602FDDB8B1}">
      <dsp:nvSpPr>
        <dsp:cNvPr id="0" name=""/>
        <dsp:cNvSpPr/>
      </dsp:nvSpPr>
      <dsp:spPr>
        <a:xfrm>
          <a:off x="0" y="1401356"/>
          <a:ext cx="5655776" cy="1119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C8B2C9-F52E-4461-BBE0-534CD4AB0B61}">
      <dsp:nvSpPr>
        <dsp:cNvPr id="0" name=""/>
        <dsp:cNvSpPr/>
      </dsp:nvSpPr>
      <dsp:spPr>
        <a:xfrm>
          <a:off x="338593" y="1653203"/>
          <a:ext cx="615625" cy="61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733751-EB92-41D7-B72F-C719230DD262}">
      <dsp:nvSpPr>
        <dsp:cNvPr id="0" name=""/>
        <dsp:cNvSpPr/>
      </dsp:nvSpPr>
      <dsp:spPr>
        <a:xfrm>
          <a:off x="1256687" y="1296151"/>
          <a:ext cx="4362963" cy="111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61" tIns="118461" rIns="118461" bIns="118461" numCol="1" spcCol="1270" anchor="ctr" anchorCtr="0">
          <a:noAutofit/>
        </a:bodyPr>
        <a:lstStyle/>
        <a:p>
          <a:pPr marL="0" lvl="0" indent="0" algn="l" defTabSz="622300">
            <a:lnSpc>
              <a:spcPct val="100000"/>
            </a:lnSpc>
            <a:spcBef>
              <a:spcPct val="0"/>
            </a:spcBef>
            <a:spcAft>
              <a:spcPct val="35000"/>
            </a:spcAft>
            <a:buNone/>
          </a:pPr>
          <a:r>
            <a:rPr lang="da-DK" sz="1400" b="1" i="0" kern="1200" dirty="0"/>
            <a:t>Værdikæden er </a:t>
          </a:r>
          <a:r>
            <a:rPr lang="da-DK" sz="1400" b="1" i="0" kern="1200" dirty="0">
              <a:solidFill>
                <a:srgbClr val="FF0000"/>
              </a:solidFill>
            </a:rPr>
            <a:t>et værktøj </a:t>
          </a:r>
          <a:r>
            <a:rPr lang="da-DK" sz="1400" b="1" i="0" kern="1200" dirty="0"/>
            <a:t>til detaljeret analyse af virksomhedens forskellige aktiviteter, kendt som værdikædeanalyse. </a:t>
          </a:r>
          <a:endParaRPr lang="en-US" sz="1400" b="1" kern="1200" dirty="0"/>
        </a:p>
      </dsp:txBody>
      <dsp:txXfrm>
        <a:off x="1256687" y="1296151"/>
        <a:ext cx="4362963" cy="1119318"/>
      </dsp:txXfrm>
    </dsp:sp>
    <dsp:sp modelId="{13453375-FD2F-4031-8136-449141847554}">
      <dsp:nvSpPr>
        <dsp:cNvPr id="0" name=""/>
        <dsp:cNvSpPr/>
      </dsp:nvSpPr>
      <dsp:spPr>
        <a:xfrm>
          <a:off x="0" y="2800504"/>
          <a:ext cx="5655776" cy="1119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B7336-8213-4D6E-93CF-A02B847764D3}">
      <dsp:nvSpPr>
        <dsp:cNvPr id="0" name=""/>
        <dsp:cNvSpPr/>
      </dsp:nvSpPr>
      <dsp:spPr>
        <a:xfrm>
          <a:off x="338593" y="3052351"/>
          <a:ext cx="615625" cy="615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0E2568-72AB-45FB-B463-4EC347A6808B}">
      <dsp:nvSpPr>
        <dsp:cNvPr id="0" name=""/>
        <dsp:cNvSpPr/>
      </dsp:nvSpPr>
      <dsp:spPr>
        <a:xfrm>
          <a:off x="1256687" y="2692826"/>
          <a:ext cx="4362963" cy="111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61" tIns="118461" rIns="118461" bIns="118461" numCol="1" spcCol="1270" anchor="ctr" anchorCtr="0">
          <a:noAutofit/>
        </a:bodyPr>
        <a:lstStyle/>
        <a:p>
          <a:pPr marL="0" lvl="0" indent="0" algn="l" defTabSz="622300">
            <a:lnSpc>
              <a:spcPct val="100000"/>
            </a:lnSpc>
            <a:spcBef>
              <a:spcPct val="0"/>
            </a:spcBef>
            <a:spcAft>
              <a:spcPct val="35000"/>
            </a:spcAft>
            <a:buNone/>
          </a:pPr>
          <a:r>
            <a:rPr lang="da-DK" sz="1400" b="1" kern="1200" dirty="0">
              <a:solidFill>
                <a:srgbClr val="FF0000"/>
              </a:solidFill>
            </a:rPr>
            <a:t>Alle virksomheder har værdikæder </a:t>
          </a:r>
          <a:r>
            <a:rPr lang="da-DK" sz="1400" b="1" kern="1200" dirty="0"/>
            <a:t>– hos nogle er de mere komplicerede end hos andre, men alle har dem.</a:t>
          </a:r>
          <a:endParaRPr lang="en-US" sz="1400" b="1" kern="1200" dirty="0"/>
        </a:p>
      </dsp:txBody>
      <dsp:txXfrm>
        <a:off x="1256687" y="2692826"/>
        <a:ext cx="4362963" cy="1119318"/>
      </dsp:txXfrm>
    </dsp:sp>
    <dsp:sp modelId="{375647AA-3C65-4CCB-A4D5-3C6ED26D3023}">
      <dsp:nvSpPr>
        <dsp:cNvPr id="0" name=""/>
        <dsp:cNvSpPr/>
      </dsp:nvSpPr>
      <dsp:spPr>
        <a:xfrm>
          <a:off x="0" y="4199652"/>
          <a:ext cx="5655776" cy="1119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F15C9-2254-469B-833B-2C7782DC6398}">
      <dsp:nvSpPr>
        <dsp:cNvPr id="0" name=""/>
        <dsp:cNvSpPr/>
      </dsp:nvSpPr>
      <dsp:spPr>
        <a:xfrm>
          <a:off x="338593" y="4451499"/>
          <a:ext cx="615625" cy="6156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C0892-EC8B-4F5D-8834-E86C3C06890B}">
      <dsp:nvSpPr>
        <dsp:cNvPr id="0" name=""/>
        <dsp:cNvSpPr/>
      </dsp:nvSpPr>
      <dsp:spPr>
        <a:xfrm>
          <a:off x="1292812" y="4145813"/>
          <a:ext cx="4362963" cy="111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61" tIns="118461" rIns="118461" bIns="118461" numCol="1" spcCol="1270" anchor="ctr" anchorCtr="0">
          <a:noAutofit/>
        </a:bodyPr>
        <a:lstStyle/>
        <a:p>
          <a:pPr marL="0" lvl="0" indent="0" algn="l" defTabSz="622300">
            <a:lnSpc>
              <a:spcPct val="100000"/>
            </a:lnSpc>
            <a:spcBef>
              <a:spcPct val="0"/>
            </a:spcBef>
            <a:spcAft>
              <a:spcPct val="35000"/>
            </a:spcAft>
            <a:buNone/>
          </a:pPr>
          <a:r>
            <a:rPr lang="da-DK" sz="1400" b="1" i="0" kern="1200" dirty="0"/>
            <a:t>Derfor er kendskab til værdikæder – og hvordan de kan optimeres </a:t>
          </a:r>
          <a:r>
            <a:rPr lang="da-DK" sz="1400" b="1" i="0" kern="1200" dirty="0">
              <a:solidFill>
                <a:srgbClr val="FF0000"/>
              </a:solidFill>
            </a:rPr>
            <a:t>fundamentet for forretningssucces</a:t>
          </a:r>
          <a:r>
            <a:rPr lang="da-DK" sz="1400" b="1" i="0" kern="1200" dirty="0"/>
            <a:t>. Herunder hvordan sikkerhedstiltag kan bidrage</a:t>
          </a:r>
          <a:r>
            <a:rPr lang="da-DK" sz="1400" b="0" i="0" kern="1200" dirty="0"/>
            <a:t>. </a:t>
          </a:r>
          <a:endParaRPr lang="en-US" sz="1400" kern="1200" dirty="0"/>
        </a:p>
      </dsp:txBody>
      <dsp:txXfrm>
        <a:off x="1292812" y="4145813"/>
        <a:ext cx="4362963" cy="11193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EB2E5-CF80-44FB-BF16-59DEC58AE487}">
      <dsp:nvSpPr>
        <dsp:cNvPr id="0" name=""/>
        <dsp:cNvSpPr/>
      </dsp:nvSpPr>
      <dsp:spPr>
        <a:xfrm>
          <a:off x="1667365" y="127"/>
          <a:ext cx="2739211" cy="10956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da-DK" sz="1800" kern="1200" dirty="0">
              <a:solidFill>
                <a:srgbClr val="FF0000"/>
              </a:solidFill>
            </a:rPr>
            <a:t>Aktivitet 1</a:t>
          </a:r>
        </a:p>
      </dsp:txBody>
      <dsp:txXfrm>
        <a:off x="2215207" y="127"/>
        <a:ext cx="1643527" cy="1095684"/>
      </dsp:txXfrm>
    </dsp:sp>
    <dsp:sp modelId="{6A6B7DDB-2D27-44DC-9AF8-3CBC14F34278}">
      <dsp:nvSpPr>
        <dsp:cNvPr id="0" name=""/>
        <dsp:cNvSpPr/>
      </dsp:nvSpPr>
      <dsp:spPr>
        <a:xfrm>
          <a:off x="4050479" y="93260"/>
          <a:ext cx="2273545" cy="90941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da-DK" sz="1800" kern="1200" dirty="0"/>
            <a:t>Aktivitet 2</a:t>
          </a:r>
        </a:p>
      </dsp:txBody>
      <dsp:txXfrm>
        <a:off x="4505188" y="93260"/>
        <a:ext cx="1364127" cy="909418"/>
      </dsp:txXfrm>
    </dsp:sp>
    <dsp:sp modelId="{C58863D5-C265-41DF-B77C-4692174E1333}">
      <dsp:nvSpPr>
        <dsp:cNvPr id="0" name=""/>
        <dsp:cNvSpPr/>
      </dsp:nvSpPr>
      <dsp:spPr>
        <a:xfrm>
          <a:off x="6005728" y="93260"/>
          <a:ext cx="2273545" cy="90941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da-DK" sz="1800" kern="1200" dirty="0"/>
            <a:t>Aktivitet 3</a:t>
          </a:r>
        </a:p>
      </dsp:txBody>
      <dsp:txXfrm>
        <a:off x="6460437" y="93260"/>
        <a:ext cx="1364127" cy="909418"/>
      </dsp:txXfrm>
    </dsp:sp>
    <dsp:sp modelId="{11F7F7B1-DFD9-4E7C-8E59-CDCED8117D44}">
      <dsp:nvSpPr>
        <dsp:cNvPr id="0" name=""/>
        <dsp:cNvSpPr/>
      </dsp:nvSpPr>
      <dsp:spPr>
        <a:xfrm>
          <a:off x="1667365" y="1249207"/>
          <a:ext cx="2739211" cy="10956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da-DK" sz="1800" kern="1200" dirty="0"/>
            <a:t>Aktivitet 1 </a:t>
          </a:r>
        </a:p>
      </dsp:txBody>
      <dsp:txXfrm>
        <a:off x="2215207" y="1249207"/>
        <a:ext cx="1643527" cy="1095684"/>
      </dsp:txXfrm>
    </dsp:sp>
    <dsp:sp modelId="{75E2FC55-2289-47B0-8453-50D7BC843006}">
      <dsp:nvSpPr>
        <dsp:cNvPr id="0" name=""/>
        <dsp:cNvSpPr/>
      </dsp:nvSpPr>
      <dsp:spPr>
        <a:xfrm>
          <a:off x="4050479" y="1342340"/>
          <a:ext cx="2273545" cy="90941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da-DK" sz="1800" kern="1200" dirty="0">
              <a:solidFill>
                <a:srgbClr val="FF0000"/>
              </a:solidFill>
            </a:rPr>
            <a:t>Aktivitet 2</a:t>
          </a:r>
        </a:p>
      </dsp:txBody>
      <dsp:txXfrm>
        <a:off x="4505188" y="1342340"/>
        <a:ext cx="1364127" cy="909418"/>
      </dsp:txXfrm>
    </dsp:sp>
    <dsp:sp modelId="{6FA3801C-B035-4C09-8BEE-C9206DDB73EB}">
      <dsp:nvSpPr>
        <dsp:cNvPr id="0" name=""/>
        <dsp:cNvSpPr/>
      </dsp:nvSpPr>
      <dsp:spPr>
        <a:xfrm>
          <a:off x="6005728" y="1342340"/>
          <a:ext cx="2273545" cy="90941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da-DK" sz="1800" kern="1200" dirty="0"/>
            <a:t>Aktivitet 3</a:t>
          </a:r>
        </a:p>
      </dsp:txBody>
      <dsp:txXfrm>
        <a:off x="6460437" y="1342340"/>
        <a:ext cx="1364127" cy="909418"/>
      </dsp:txXfrm>
    </dsp:sp>
    <dsp:sp modelId="{FBC9C079-7DE9-40B3-9B8B-CB93A43A3A2A}">
      <dsp:nvSpPr>
        <dsp:cNvPr id="0" name=""/>
        <dsp:cNvSpPr/>
      </dsp:nvSpPr>
      <dsp:spPr>
        <a:xfrm>
          <a:off x="1667365" y="2498288"/>
          <a:ext cx="2739211" cy="10956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da-DK" sz="1800" kern="1200" dirty="0"/>
            <a:t>Aktivitet 1</a:t>
          </a:r>
        </a:p>
      </dsp:txBody>
      <dsp:txXfrm>
        <a:off x="2215207" y="2498288"/>
        <a:ext cx="1643527" cy="1095684"/>
      </dsp:txXfrm>
    </dsp:sp>
    <dsp:sp modelId="{B7B26702-7FF4-463B-A8AF-80FFD27A0ED2}">
      <dsp:nvSpPr>
        <dsp:cNvPr id="0" name=""/>
        <dsp:cNvSpPr/>
      </dsp:nvSpPr>
      <dsp:spPr>
        <a:xfrm>
          <a:off x="4050479" y="2591421"/>
          <a:ext cx="2273545" cy="90941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da-DK" sz="1800" kern="1200" dirty="0">
              <a:solidFill>
                <a:srgbClr val="FF0000"/>
              </a:solidFill>
            </a:rPr>
            <a:t>Aktivitet 2</a:t>
          </a:r>
        </a:p>
      </dsp:txBody>
      <dsp:txXfrm>
        <a:off x="4505188" y="2591421"/>
        <a:ext cx="1364127" cy="909418"/>
      </dsp:txXfrm>
    </dsp:sp>
    <dsp:sp modelId="{6010CC2F-4C7E-4AAC-A4E4-B710ADF0A0FE}">
      <dsp:nvSpPr>
        <dsp:cNvPr id="0" name=""/>
        <dsp:cNvSpPr/>
      </dsp:nvSpPr>
      <dsp:spPr>
        <a:xfrm>
          <a:off x="6005728" y="2591421"/>
          <a:ext cx="2273545" cy="90941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da-DK" sz="1800" kern="1200" dirty="0" err="1"/>
            <a:t>Akltivitet</a:t>
          </a:r>
          <a:r>
            <a:rPr lang="da-DK" sz="1800" kern="1200" dirty="0"/>
            <a:t> 3</a:t>
          </a:r>
        </a:p>
      </dsp:txBody>
      <dsp:txXfrm>
        <a:off x="6460437" y="2591421"/>
        <a:ext cx="1364127" cy="90941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9F908-F78C-42DF-A196-F6732236B035}" type="datetimeFigureOut">
              <a:rPr lang="da-DK" smtClean="0"/>
              <a:t>10-09-2025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5896B-A727-44AD-8426-F32968987DC5}" type="slidenum">
              <a:rPr lang="da-DK" smtClean="0"/>
              <a:t>‹#›</a:t>
            </a:fld>
            <a:endParaRPr lang="da-DK"/>
          </a:p>
        </p:txBody>
      </p:sp>
    </p:spTree>
    <p:extLst>
      <p:ext uri="{BB962C8B-B14F-4D97-AF65-F5344CB8AC3E}">
        <p14:creationId xmlns:p14="http://schemas.microsoft.com/office/powerpoint/2010/main" val="185405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Kan i forbindelse med sikkerhed ses som lagene politik – standarder - procedurer.</a:t>
            </a:r>
          </a:p>
        </p:txBody>
      </p:sp>
      <p:sp>
        <p:nvSpPr>
          <p:cNvPr id="4" name="Pladsholder til slidenummer 3"/>
          <p:cNvSpPr>
            <a:spLocks noGrp="1"/>
          </p:cNvSpPr>
          <p:nvPr>
            <p:ph type="sldNum" sz="quarter" idx="5"/>
          </p:nvPr>
        </p:nvSpPr>
        <p:spPr/>
        <p:txBody>
          <a:bodyPr/>
          <a:lstStyle/>
          <a:p>
            <a:fld id="{8005896B-A727-44AD-8426-F32968987DC5}" type="slidenum">
              <a:rPr lang="da-DK" smtClean="0"/>
              <a:t>6</a:t>
            </a:fld>
            <a:endParaRPr lang="da-DK"/>
          </a:p>
        </p:txBody>
      </p:sp>
    </p:spTree>
    <p:extLst>
      <p:ext uri="{BB962C8B-B14F-4D97-AF65-F5344CB8AC3E}">
        <p14:creationId xmlns:p14="http://schemas.microsoft.com/office/powerpoint/2010/main" val="281133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8005896B-A727-44AD-8426-F32968987DC5}" type="slidenum">
              <a:rPr lang="da-DK" smtClean="0"/>
              <a:t>15</a:t>
            </a:fld>
            <a:endParaRPr lang="da-DK"/>
          </a:p>
        </p:txBody>
      </p:sp>
    </p:spTree>
    <p:extLst>
      <p:ext uri="{BB962C8B-B14F-4D97-AF65-F5344CB8AC3E}">
        <p14:creationId xmlns:p14="http://schemas.microsoft.com/office/powerpoint/2010/main" val="374557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D2FC4-3823-5747-80DD-10FC8D6CDAC4}"/>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7F7BCFB1-FEFE-100C-2F4A-00A070D5845D}"/>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564E8AA2-81DB-5C52-BA3E-1C9FB2DD90CA}"/>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BDCF3130-CDDF-29C2-A1C9-FC83B1E5F5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9550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C00EB-6643-08B6-C683-8C6D92FDF6DB}"/>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768CF70E-EAB3-86A6-3094-B3B4E9332FE0}"/>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FB7F13C4-888C-A02A-BC72-359535661EFF}"/>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173EAEFA-41FA-8B4C-398E-72FD7E8EFB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315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8005896B-A727-44AD-8426-F32968987DC5}" type="slidenum">
              <a:rPr lang="da-DK" smtClean="0"/>
              <a:t>26</a:t>
            </a:fld>
            <a:endParaRPr lang="da-DK"/>
          </a:p>
        </p:txBody>
      </p:sp>
    </p:spTree>
    <p:extLst>
      <p:ext uri="{BB962C8B-B14F-4D97-AF65-F5344CB8AC3E}">
        <p14:creationId xmlns:p14="http://schemas.microsoft.com/office/powerpoint/2010/main" val="4009937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A4AB-436B-FDAA-C717-75CBF712D0C6}"/>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3C683FD9-E0F3-4F5C-CDE0-14AE332C9574}"/>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382CC15C-294A-4979-F909-ECDD259C601B}"/>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637F7EA9-AC3E-46DE-6666-BB6A8610A8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216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A9ADE-C590-DEC3-FE2B-8CC2B34A58C5}"/>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7887E65D-5B10-44D0-ADDB-534E4738DC2A}"/>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E9057844-F727-93F7-8618-15FB59ADC259}"/>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EE8E6865-75A9-54EE-DE6A-E857AA865D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45835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93853-C1AA-4B24-0DF2-B202C1B24361}"/>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24F58997-65B1-8188-D5D3-B2C05B8C25C1}"/>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B6A4B6E0-433E-8421-ECFB-E0477BC62CDB}"/>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F74B5B15-0129-A3D4-3F83-99A6CC48FD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7788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2.svg"/><Relationship Id="rId18" Type="http://schemas.openxmlformats.org/officeDocument/2006/relationships/image" Target="../media/image2.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24.svg"/><Relationship Id="rId2" Type="http://schemas.openxmlformats.org/officeDocument/2006/relationships/image" Target="../media/image15.png"/><Relationship Id="rId16"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18.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den billede">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2C2DE219-33C6-A7E3-FE38-E2888694B88F}"/>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5" name="Ellipse 4">
            <a:extLst>
              <a:ext uri="{FF2B5EF4-FFF2-40B4-BE49-F238E27FC236}">
                <a16:creationId xmlns:a16="http://schemas.microsoft.com/office/drawing/2014/main" id="{816CB9C1-1168-DC60-F83C-216ED817092C}"/>
              </a:ext>
            </a:extLst>
          </p:cNvPr>
          <p:cNvSpPr>
            <a:spLocks noGrp="1" noRot="1" noMove="1" noResize="1" noEditPoints="1" noAdjustHandles="1" noChangeArrowheads="1" noChangeShapeType="1"/>
          </p:cNvSpPr>
          <p:nvPr/>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B0AA5BC8-B46B-F7D9-EDD5-81A153A984FC}"/>
              </a:ext>
            </a:extLst>
          </p:cNvPr>
          <p:cNvSpPr>
            <a:spLocks noGrp="1" noRot="1" noMove="1" noResize="1" noEditPoints="1" noAdjustHandles="1" noChangeArrowheads="1" noChangeShapeType="1"/>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F994D425-07AD-E7D7-9D72-D1DA625002E7}"/>
              </a:ext>
            </a:extLst>
          </p:cNvPr>
          <p:cNvSpPr>
            <a:spLocks noGrp="1" noRot="1" noMove="1" noResize="1" noEditPoints="1" noAdjustHandles="1" noChangeArrowheads="1" noChangeShapeType="1"/>
          </p:cNvSpPr>
          <p:nvPr/>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8" name="Billede 7">
            <a:extLst>
              <a:ext uri="{FF2B5EF4-FFF2-40B4-BE49-F238E27FC236}">
                <a16:creationId xmlns:a16="http://schemas.microsoft.com/office/drawing/2014/main" id="{1139334C-B5A2-ACD8-DA69-BE9378DC5F1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sp>
        <p:nvSpPr>
          <p:cNvPr id="2" name="Ellipse 1">
            <a:extLst>
              <a:ext uri="{FF2B5EF4-FFF2-40B4-BE49-F238E27FC236}">
                <a16:creationId xmlns:a16="http://schemas.microsoft.com/office/drawing/2014/main" id="{02A9D9FC-5A48-9086-E672-9944971371E0}"/>
              </a:ext>
            </a:extLst>
          </p:cNvPr>
          <p:cNvSpPr/>
          <p:nvPr userDrawn="1"/>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1CAB28EC-5252-8B2F-0968-259EE52B3EC2}"/>
              </a:ext>
            </a:extLst>
          </p:cNvPr>
          <p:cNvSpPr/>
          <p:nvPr userDrawn="1"/>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1" name="Ellipse 10">
            <a:extLst>
              <a:ext uri="{FF2B5EF4-FFF2-40B4-BE49-F238E27FC236}">
                <a16:creationId xmlns:a16="http://schemas.microsoft.com/office/drawing/2014/main" id="{AB168CE0-7676-D809-12B9-30911BF62EE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2" name="Ellipse 11">
            <a:extLst>
              <a:ext uri="{FF2B5EF4-FFF2-40B4-BE49-F238E27FC236}">
                <a16:creationId xmlns:a16="http://schemas.microsoft.com/office/drawing/2014/main" id="{8CEBE64D-10DD-04E9-D948-570908CF2D32}"/>
              </a:ext>
            </a:extLst>
          </p:cNvPr>
          <p:cNvSpPr/>
          <p:nvPr userDrawn="1"/>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lede 12">
            <a:extLst>
              <a:ext uri="{FF2B5EF4-FFF2-40B4-BE49-F238E27FC236}">
                <a16:creationId xmlns:a16="http://schemas.microsoft.com/office/drawing/2014/main" id="{FB896D1B-2BE4-E515-94F3-8C2E98DAEB3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cxnSp>
        <p:nvCxnSpPr>
          <p:cNvPr id="14" name="Lige forbindelse 13">
            <a:extLst>
              <a:ext uri="{FF2B5EF4-FFF2-40B4-BE49-F238E27FC236}">
                <a16:creationId xmlns:a16="http://schemas.microsoft.com/office/drawing/2014/main" id="{FB41A2C8-6C86-FB4A-AAB3-929835579E0D}"/>
              </a:ext>
            </a:extLst>
          </p:cNvPr>
          <p:cNvCxnSpPr>
            <a:cxnSpLocks/>
          </p:cNvCxnSpPr>
          <p:nvPr userDrawn="1"/>
        </p:nvCxnSpPr>
        <p:spPr>
          <a:xfrm>
            <a:off x="924269" y="6104054"/>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Pladsholder til tekst 15">
            <a:extLst>
              <a:ext uri="{FF2B5EF4-FFF2-40B4-BE49-F238E27FC236}">
                <a16:creationId xmlns:a16="http://schemas.microsoft.com/office/drawing/2014/main" id="{4E33EE05-8F95-4893-238B-F149EB10ED33}"/>
              </a:ext>
            </a:extLst>
          </p:cNvPr>
          <p:cNvSpPr>
            <a:spLocks noGrp="1"/>
          </p:cNvSpPr>
          <p:nvPr>
            <p:ph type="body" sz="quarter" idx="10"/>
          </p:nvPr>
        </p:nvSpPr>
        <p:spPr>
          <a:xfrm>
            <a:off x="810241" y="5281159"/>
            <a:ext cx="9982200" cy="908391"/>
          </a:xfrm>
          <a:prstGeom prst="rect">
            <a:avLst/>
          </a:prstGeom>
        </p:spPr>
        <p:txBody>
          <a:bodyPr anchor="ctr"/>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1993336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p:nvPr>
        </p:nvSpPr>
        <p:spPr>
          <a:xfrm>
            <a:off x="6096000" y="-2"/>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F6ACCFA8-6CE0-E37B-E68E-C1BA6D4C797D}"/>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1642378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t stort billede">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12192001" cy="6858001"/>
          </a:xfrm>
          <a:prstGeom prst="rect">
            <a:avLst/>
          </a:prstGeom>
        </p:spPr>
        <p:txBody>
          <a:bodyPr wrap="square" anchor="ctr">
            <a:noAutofit/>
          </a:bodyPr>
          <a:lstStyle>
            <a:lvl1pPr marL="0" indent="0" algn="ctr">
              <a:buNone/>
              <a:defRPr sz="2000">
                <a:solidFill>
                  <a:schemeClr val="accent4"/>
                </a:solidFill>
              </a:defRPr>
            </a:lvl1pPr>
          </a:lstStyle>
          <a:p>
            <a:r>
              <a:rPr lang="da-DK" dirty="0"/>
              <a:t>Indsæt billede ved at trykke på ikonet</a:t>
            </a:r>
          </a:p>
          <a:p>
            <a:endParaRPr lang="da-DK" dirty="0"/>
          </a:p>
          <a:p>
            <a:endParaRPr lang="da-DK" dirty="0"/>
          </a:p>
        </p:txBody>
      </p:sp>
      <p:sp>
        <p:nvSpPr>
          <p:cNvPr id="7" name="Pladsholder til tekst 11">
            <a:extLst>
              <a:ext uri="{FF2B5EF4-FFF2-40B4-BE49-F238E27FC236}">
                <a16:creationId xmlns:a16="http://schemas.microsoft.com/office/drawing/2014/main" id="{7CA7DEF1-BA6C-75EA-6002-D05B8D7A6F12}"/>
              </a:ext>
            </a:extLst>
          </p:cNvPr>
          <p:cNvSpPr>
            <a:spLocks noGrp="1"/>
          </p:cNvSpPr>
          <p:nvPr>
            <p:ph type="body" sz="quarter" idx="12"/>
          </p:nvPr>
        </p:nvSpPr>
        <p:spPr>
          <a:xfrm>
            <a:off x="7340882" y="5561045"/>
            <a:ext cx="4501978" cy="883297"/>
          </a:xfrm>
          <a:prstGeom prst="rect">
            <a:avLst/>
          </a:prstGeom>
          <a:solidFill>
            <a:schemeClr val="accent3"/>
          </a:solidFill>
        </p:spPr>
        <p:txBody>
          <a:bodyPr anchor="ctr"/>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3741019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vsidet billede med tekst">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4" name="Tekstfelt 3">
            <a:extLst>
              <a:ext uri="{FF2B5EF4-FFF2-40B4-BE49-F238E27FC236}">
                <a16:creationId xmlns:a16="http://schemas.microsoft.com/office/drawing/2014/main" id="{D2C1BF60-06FB-3B24-3D1A-CA1C190B4B3C}"/>
              </a:ext>
            </a:extLst>
          </p:cNvPr>
          <p:cNvSpPr txBox="1"/>
          <p:nvPr userDrawn="1"/>
        </p:nvSpPr>
        <p:spPr>
          <a:xfrm>
            <a:off x="7063273" y="793102"/>
            <a:ext cx="184731" cy="369332"/>
          </a:xfrm>
          <a:prstGeom prst="rect">
            <a:avLst/>
          </a:prstGeom>
          <a:noFill/>
        </p:spPr>
        <p:txBody>
          <a:bodyPr wrap="none" rtlCol="0">
            <a:spAutoFit/>
          </a:bodyPr>
          <a:lstStyle/>
          <a:p>
            <a:endParaRPr lang="da-DK" dirty="0"/>
          </a:p>
        </p:txBody>
      </p:sp>
      <p:sp>
        <p:nvSpPr>
          <p:cNvPr id="2" name="Pladsholder til tekst 11">
            <a:extLst>
              <a:ext uri="{FF2B5EF4-FFF2-40B4-BE49-F238E27FC236}">
                <a16:creationId xmlns:a16="http://schemas.microsoft.com/office/drawing/2014/main" id="{5D8DD052-F369-4F26-95C3-50DB8686190B}"/>
              </a:ext>
            </a:extLst>
          </p:cNvPr>
          <p:cNvSpPr>
            <a:spLocks noGrp="1"/>
          </p:cNvSpPr>
          <p:nvPr>
            <p:ph type="body" sz="quarter" idx="11"/>
          </p:nvPr>
        </p:nvSpPr>
        <p:spPr>
          <a:xfrm>
            <a:off x="6591015" y="919789"/>
            <a:ext cx="5042785"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3" name="Pladsholder til tekst 11">
            <a:extLst>
              <a:ext uri="{FF2B5EF4-FFF2-40B4-BE49-F238E27FC236}">
                <a16:creationId xmlns:a16="http://schemas.microsoft.com/office/drawing/2014/main" id="{2516B1A4-9943-D09D-4408-5F3C1AAB9C49}"/>
              </a:ext>
            </a:extLst>
          </p:cNvPr>
          <p:cNvSpPr>
            <a:spLocks noGrp="1"/>
          </p:cNvSpPr>
          <p:nvPr>
            <p:ph type="body" sz="quarter" idx="12"/>
          </p:nvPr>
        </p:nvSpPr>
        <p:spPr>
          <a:xfrm>
            <a:off x="6591015" y="2038525"/>
            <a:ext cx="5042786" cy="4157001"/>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07F60D2C-D6EF-28B6-82FF-F1E6C4625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99327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undt billede med top 3">
    <p:spTree>
      <p:nvGrpSpPr>
        <p:cNvPr id="1" name=""/>
        <p:cNvGrpSpPr/>
        <p:nvPr/>
      </p:nvGrpSpPr>
      <p:grpSpPr>
        <a:xfrm>
          <a:off x="0" y="0"/>
          <a:ext cx="0" cy="0"/>
          <a:chOff x="0" y="0"/>
          <a:chExt cx="0" cy="0"/>
        </a:xfrm>
      </p:grpSpPr>
      <p:cxnSp>
        <p:nvCxnSpPr>
          <p:cNvPr id="7" name="Lige forbindelse 6">
            <a:extLst>
              <a:ext uri="{FF2B5EF4-FFF2-40B4-BE49-F238E27FC236}">
                <a16:creationId xmlns:a16="http://schemas.microsoft.com/office/drawing/2014/main" id="{3CC9FCDF-2FC8-45F8-FF96-6A4025D574F0}"/>
              </a:ext>
            </a:extLst>
          </p:cNvPr>
          <p:cNvCxnSpPr>
            <a:cxnSpLocks/>
          </p:cNvCxnSpPr>
          <p:nvPr/>
        </p:nvCxnSpPr>
        <p:spPr>
          <a:xfrm>
            <a:off x="905608" y="6309320"/>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p:nvPr>
        </p:nvSpPr>
        <p:spPr>
          <a:xfrm>
            <a:off x="1018784" y="8326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t">
            <a:noAutofit/>
          </a:bodyPr>
          <a:lstStyle>
            <a:lvl1pPr marL="0" indent="0" algn="ctr">
              <a:buNone/>
              <a:defRPr sz="1800">
                <a:solidFill>
                  <a:schemeClr val="accent4"/>
                </a:solidFill>
              </a:defRPr>
            </a:lvl1pPr>
          </a:lstStyle>
          <a:p>
            <a:r>
              <a:rPr lang="da-DK"/>
              <a:t>Klik på ikonet for at tilføje et billede</a:t>
            </a:r>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21" name="Grafik 20" descr="Badge 1 med massiv udfyldning">
            <a:extLst>
              <a:ext uri="{FF2B5EF4-FFF2-40B4-BE49-F238E27FC236}">
                <a16:creationId xmlns:a16="http://schemas.microsoft.com/office/drawing/2014/main" id="{414CB1FD-2F7F-568D-87A3-AA5F2E43A5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6037" y="1724082"/>
            <a:ext cx="718913" cy="718913"/>
          </a:xfrm>
          <a:prstGeom prst="rect">
            <a:avLst/>
          </a:prstGeom>
        </p:spPr>
      </p:pic>
      <p:pic>
        <p:nvPicPr>
          <p:cNvPr id="22" name="Grafik 21" descr="Badge med massiv udfyldning">
            <a:extLst>
              <a:ext uri="{FF2B5EF4-FFF2-40B4-BE49-F238E27FC236}">
                <a16:creationId xmlns:a16="http://schemas.microsoft.com/office/drawing/2014/main" id="{256D1EF6-5D08-9A88-3344-6BFE564851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6037" y="3099743"/>
            <a:ext cx="718913" cy="718913"/>
          </a:xfrm>
          <a:prstGeom prst="rect">
            <a:avLst/>
          </a:prstGeom>
        </p:spPr>
      </p:pic>
      <p:pic>
        <p:nvPicPr>
          <p:cNvPr id="23" name="Grafik 22" descr="Badge 3 med massiv udfyldning">
            <a:extLst>
              <a:ext uri="{FF2B5EF4-FFF2-40B4-BE49-F238E27FC236}">
                <a16:creationId xmlns:a16="http://schemas.microsoft.com/office/drawing/2014/main" id="{17E4907E-C0D4-6E55-FB1C-714ED9C17C7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6037" y="4508922"/>
            <a:ext cx="718913" cy="718913"/>
          </a:xfrm>
          <a:prstGeom prst="rect">
            <a:avLst/>
          </a:prstGeom>
        </p:spPr>
      </p:pic>
      <p:sp>
        <p:nvSpPr>
          <p:cNvPr id="28" name="Pladsholder til tekst 19">
            <a:extLst>
              <a:ext uri="{FF2B5EF4-FFF2-40B4-BE49-F238E27FC236}">
                <a16:creationId xmlns:a16="http://schemas.microsoft.com/office/drawing/2014/main" id="{D9D10D8D-2441-FA2C-C1B8-1D95FC55F6DC}"/>
              </a:ext>
            </a:extLst>
          </p:cNvPr>
          <p:cNvSpPr>
            <a:spLocks noGrp="1"/>
          </p:cNvSpPr>
          <p:nvPr>
            <p:ph type="body" sz="quarter" idx="32"/>
          </p:nvPr>
        </p:nvSpPr>
        <p:spPr>
          <a:xfrm>
            <a:off x="8078822" y="1881737"/>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0" name="Pladsholder til tekst 19">
            <a:extLst>
              <a:ext uri="{FF2B5EF4-FFF2-40B4-BE49-F238E27FC236}">
                <a16:creationId xmlns:a16="http://schemas.microsoft.com/office/drawing/2014/main" id="{E42AE478-112D-AB0E-133D-472906C1B76E}"/>
              </a:ext>
            </a:extLst>
          </p:cNvPr>
          <p:cNvSpPr>
            <a:spLocks noGrp="1"/>
          </p:cNvSpPr>
          <p:nvPr>
            <p:ph type="body" sz="quarter" idx="34"/>
          </p:nvPr>
        </p:nvSpPr>
        <p:spPr>
          <a:xfrm>
            <a:off x="8078822" y="3273463"/>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2" name="Pladsholder til tekst 19">
            <a:extLst>
              <a:ext uri="{FF2B5EF4-FFF2-40B4-BE49-F238E27FC236}">
                <a16:creationId xmlns:a16="http://schemas.microsoft.com/office/drawing/2014/main" id="{46B1035F-A721-8566-C570-5BF6CD54FD7A}"/>
              </a:ext>
            </a:extLst>
          </p:cNvPr>
          <p:cNvSpPr>
            <a:spLocks noGrp="1"/>
          </p:cNvSpPr>
          <p:nvPr>
            <p:ph type="body" sz="quarter" idx="36"/>
          </p:nvPr>
        </p:nvSpPr>
        <p:spPr>
          <a:xfrm>
            <a:off x="8078822" y="4682642"/>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4E97CA4-2FEB-E952-701A-94AC3A176EF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44724821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og to objekt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a:spLocks noGrp="1" noRot="1" noMove="1" noResize="1" noEditPoints="1" noAdjustHandles="1" noChangeArrowheads="1" noChangeShapeType="1"/>
          </p:cNvSpPr>
          <p:nvPr/>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Pladsholder til indhold 3">
            <a:extLst>
              <a:ext uri="{FF2B5EF4-FFF2-40B4-BE49-F238E27FC236}">
                <a16:creationId xmlns:a16="http://schemas.microsoft.com/office/drawing/2014/main" id="{063FB2A0-E2A8-7639-5821-EA30510BAD75}"/>
              </a:ext>
            </a:extLst>
          </p:cNvPr>
          <p:cNvSpPr>
            <a:spLocks noGrp="1"/>
          </p:cNvSpPr>
          <p:nvPr>
            <p:ph sz="quarter" idx="11"/>
          </p:nvPr>
        </p:nvSpPr>
        <p:spPr>
          <a:xfrm>
            <a:off x="6200775"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93538"/>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199"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7" name="Ellipse 6">
            <a:extLst>
              <a:ext uri="{FF2B5EF4-FFF2-40B4-BE49-F238E27FC236}">
                <a16:creationId xmlns:a16="http://schemas.microsoft.com/office/drawing/2014/main" id="{46DA7DDE-63A6-5E98-0EC4-738E3F603C9A}"/>
              </a:ext>
            </a:extLst>
          </p:cNvPr>
          <p:cNvSpPr/>
          <p:nvPr userDrawn="1"/>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8" name="Ellipse 7">
            <a:extLst>
              <a:ext uri="{FF2B5EF4-FFF2-40B4-BE49-F238E27FC236}">
                <a16:creationId xmlns:a16="http://schemas.microsoft.com/office/drawing/2014/main" id="{154ABB45-9D02-C95E-4427-18F343D6D612}"/>
              </a:ext>
            </a:extLst>
          </p:cNvPr>
          <p:cNvSpPr/>
          <p:nvPr userDrawn="1"/>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9" name="Billede 10" descr="Et billede, der indeholder sort, mørke&#10;&#10;Automatisk genereret beskrivelse">
            <a:extLst>
              <a:ext uri="{FF2B5EF4-FFF2-40B4-BE49-F238E27FC236}">
                <a16:creationId xmlns:a16="http://schemas.microsoft.com/office/drawing/2014/main" id="{A7871B6C-23E6-0643-2DDB-7CE708093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545918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ort rundt billede gul">
    <p:bg>
      <p:bgPr>
        <a:solidFill>
          <a:schemeClr val="accent3"/>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6"/>
                </a:solidFill>
              </a:defRPr>
            </a:lvl1pPr>
          </a:lstStyle>
          <a:p>
            <a:r>
              <a:rPr lang="da-DK"/>
              <a:t>Klik på ikonet for at tilføje et billede</a:t>
            </a:r>
            <a:endParaRPr lang="da-DK" dirty="0"/>
          </a:p>
        </p:txBody>
      </p:sp>
      <p:pic>
        <p:nvPicPr>
          <p:cNvPr id="2" name="Billede 10" descr="Et billede, der indeholder sort, mørke&#10;&#10;Automatisk genereret beskrivelse">
            <a:extLst>
              <a:ext uri="{FF2B5EF4-FFF2-40B4-BE49-F238E27FC236}">
                <a16:creationId xmlns:a16="http://schemas.microsoft.com/office/drawing/2014/main" id="{42442907-9607-FBD5-41BE-6F012CFF8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63998326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ort rundt billede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5"/>
                </a:solidFill>
              </a:defRPr>
            </a:lvl1pPr>
          </a:lstStyle>
          <a:p>
            <a:r>
              <a:rPr lang="da-DK"/>
              <a:t>Klik på ikonet for at tilføje et billede</a:t>
            </a:r>
            <a:endParaRPr lang="da-DK" dirty="0"/>
          </a:p>
        </p:txBody>
      </p:sp>
      <p:pic>
        <p:nvPicPr>
          <p:cNvPr id="2" name="Billede 12">
            <a:extLst>
              <a:ext uri="{FF2B5EF4-FFF2-40B4-BE49-F238E27FC236}">
                <a16:creationId xmlns:a16="http://schemas.microsoft.com/office/drawing/2014/main" id="{921CC2E2-C216-1654-6436-4F23FF6174D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63605409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èn overskrift, tre objekter">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46885"/>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10056"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838200"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7981912"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77517C1-57BE-3C06-76C5-125A76A57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9564247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e overskrifter, tre objekter">
    <p:bg>
      <p:bgPr>
        <a:solidFill>
          <a:schemeClr val="bg1"/>
        </a:solidFill>
        <a:effectLst/>
      </p:bgPr>
    </p:bg>
    <p:spTree>
      <p:nvGrpSpPr>
        <p:cNvPr id="1" name=""/>
        <p:cNvGrpSpPr/>
        <p:nvPr/>
      </p:nvGrpSpPr>
      <p:grpSpPr>
        <a:xfrm>
          <a:off x="0" y="0"/>
          <a:ext cx="0" cy="0"/>
          <a:chOff x="0" y="0"/>
          <a:chExt cx="0" cy="0"/>
        </a:xfrm>
      </p:grpSpPr>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22713"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8039878"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776317"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4" name="Pladsholder til tekst 3">
            <a:extLst>
              <a:ext uri="{FF2B5EF4-FFF2-40B4-BE49-F238E27FC236}">
                <a16:creationId xmlns:a16="http://schemas.microsoft.com/office/drawing/2014/main" id="{C15F7AD4-F672-5698-2F38-608B2E0C66BD}"/>
              </a:ext>
            </a:extLst>
          </p:cNvPr>
          <p:cNvSpPr>
            <a:spLocks noGrp="1"/>
          </p:cNvSpPr>
          <p:nvPr>
            <p:ph type="body" sz="quarter" idx="14"/>
          </p:nvPr>
        </p:nvSpPr>
        <p:spPr>
          <a:xfrm>
            <a:off x="4422713"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5" name="Pladsholder til tekst 3">
            <a:extLst>
              <a:ext uri="{FF2B5EF4-FFF2-40B4-BE49-F238E27FC236}">
                <a16:creationId xmlns:a16="http://schemas.microsoft.com/office/drawing/2014/main" id="{F85ABD62-253C-7D26-2060-90103E5CA1EA}"/>
              </a:ext>
            </a:extLst>
          </p:cNvPr>
          <p:cNvSpPr>
            <a:spLocks noGrp="1"/>
          </p:cNvSpPr>
          <p:nvPr>
            <p:ph type="body" sz="quarter" idx="15"/>
          </p:nvPr>
        </p:nvSpPr>
        <p:spPr>
          <a:xfrm>
            <a:off x="775567"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6" name="Pladsholder til tekst 3">
            <a:extLst>
              <a:ext uri="{FF2B5EF4-FFF2-40B4-BE49-F238E27FC236}">
                <a16:creationId xmlns:a16="http://schemas.microsoft.com/office/drawing/2014/main" id="{4662DEC7-4912-95D4-725F-9DBD13CDE0D6}"/>
              </a:ext>
            </a:extLst>
          </p:cNvPr>
          <p:cNvSpPr>
            <a:spLocks noGrp="1"/>
          </p:cNvSpPr>
          <p:nvPr>
            <p:ph type="body" sz="quarter" idx="16"/>
          </p:nvPr>
        </p:nvSpPr>
        <p:spPr>
          <a:xfrm>
            <a:off x="8039878"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134E7724-DF42-9222-9ADB-53B0C0E366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40605429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 tekstspalter">
    <p:spTree>
      <p:nvGrpSpPr>
        <p:cNvPr id="1" name=""/>
        <p:cNvGrpSpPr/>
        <p:nvPr/>
      </p:nvGrpSpPr>
      <p:grpSpPr>
        <a:xfrm>
          <a:off x="0" y="0"/>
          <a:ext cx="0" cy="0"/>
          <a:chOff x="0" y="0"/>
          <a:chExt cx="0" cy="0"/>
        </a:xfrm>
      </p:grpSpPr>
      <p:sp>
        <p:nvSpPr>
          <p:cNvPr id="7" name="Pladsholder til tekst 21">
            <a:extLst>
              <a:ext uri="{FF2B5EF4-FFF2-40B4-BE49-F238E27FC236}">
                <a16:creationId xmlns:a16="http://schemas.microsoft.com/office/drawing/2014/main" id="{6AF7C5D9-4A61-9AFB-55B2-59864D54C686}"/>
              </a:ext>
            </a:extLst>
          </p:cNvPr>
          <p:cNvSpPr>
            <a:spLocks noGrp="1"/>
          </p:cNvSpPr>
          <p:nvPr>
            <p:ph type="body" sz="quarter" idx="13"/>
          </p:nvPr>
        </p:nvSpPr>
        <p:spPr>
          <a:xfrm>
            <a:off x="545970" y="1857765"/>
            <a:ext cx="5220347" cy="4300440"/>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8" name="Ellipse 7">
            <a:extLst>
              <a:ext uri="{FF2B5EF4-FFF2-40B4-BE49-F238E27FC236}">
                <a16:creationId xmlns:a16="http://schemas.microsoft.com/office/drawing/2014/main" id="{01F23421-9BB5-B66E-2915-7AC5D1C64931}"/>
              </a:ext>
            </a:extLst>
          </p:cNvPr>
          <p:cNvSpPr>
            <a:spLocks noGrp="1" noRot="1" noMove="1" noResize="1" noEditPoints="1" noAdjustHandles="1" noChangeArrowheads="1" noChangeShapeType="1"/>
          </p:cNvSpPr>
          <p:nvPr/>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5D6ED4BE-01AC-F3C9-BEAE-18399B71C575}"/>
              </a:ext>
            </a:extLst>
          </p:cNvPr>
          <p:cNvSpPr>
            <a:spLocks noGrp="1" noRot="1" noMove="1" noResize="1" noEditPoints="1" noAdjustHandles="1" noChangeArrowheads="1" noChangeShapeType="1"/>
          </p:cNvSpPr>
          <p:nvPr/>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Pladsholder til indhold 2">
            <a:extLst>
              <a:ext uri="{FF2B5EF4-FFF2-40B4-BE49-F238E27FC236}">
                <a16:creationId xmlns:a16="http://schemas.microsoft.com/office/drawing/2014/main" id="{D28427B0-6F2A-9A36-BA01-8150978C2182}"/>
              </a:ext>
            </a:extLst>
          </p:cNvPr>
          <p:cNvSpPr>
            <a:spLocks noGrp="1"/>
          </p:cNvSpPr>
          <p:nvPr>
            <p:ph sz="quarter" idx="14"/>
          </p:nvPr>
        </p:nvSpPr>
        <p:spPr>
          <a:xfrm>
            <a:off x="5990254" y="837025"/>
            <a:ext cx="5655776" cy="5321180"/>
          </a:xfrm>
          <a:prstGeom prst="rect">
            <a:avLst/>
          </a:prstGeom>
        </p:spPr>
        <p:txBody>
          <a:bodyPr/>
          <a:lstStyle>
            <a:lvl1pPr marL="0" indent="0">
              <a:buNone/>
              <a:defRPr sz="1800"/>
            </a:lvl1pPr>
          </a:lstStyle>
          <a:p>
            <a:pPr lvl="0"/>
            <a:r>
              <a:rPr lang="da-DK"/>
              <a:t>Klik for at redigere teksttypografierne i masteren</a:t>
            </a:r>
          </a:p>
        </p:txBody>
      </p:sp>
      <p:sp>
        <p:nvSpPr>
          <p:cNvPr id="2" name="Ellipse 1">
            <a:extLst>
              <a:ext uri="{FF2B5EF4-FFF2-40B4-BE49-F238E27FC236}">
                <a16:creationId xmlns:a16="http://schemas.microsoft.com/office/drawing/2014/main" id="{C1117402-4D1F-2B99-74B2-57532C00E0E0}"/>
              </a:ext>
            </a:extLst>
          </p:cNvPr>
          <p:cNvSpPr/>
          <p:nvPr userDrawn="1"/>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Ellipse 3">
            <a:extLst>
              <a:ext uri="{FF2B5EF4-FFF2-40B4-BE49-F238E27FC236}">
                <a16:creationId xmlns:a16="http://schemas.microsoft.com/office/drawing/2014/main" id="{AD89150D-33F7-C7EA-4565-830E42B119EF}"/>
              </a:ext>
            </a:extLst>
          </p:cNvPr>
          <p:cNvSpPr/>
          <p:nvPr userDrawn="1"/>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956E59B5-69E2-3426-86B0-660FF5B7C7D1}"/>
              </a:ext>
            </a:extLst>
          </p:cNvPr>
          <p:cNvSpPr>
            <a:spLocks noGrp="1"/>
          </p:cNvSpPr>
          <p:nvPr>
            <p:ph type="body" sz="quarter" idx="15"/>
          </p:nvPr>
        </p:nvSpPr>
        <p:spPr>
          <a:xfrm>
            <a:off x="545971" y="837025"/>
            <a:ext cx="5220346"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5" name="Billede 10" descr="Et billede, der indeholder sort, mørke&#10;&#10;Automatisk genereret beskrivelse">
            <a:extLst>
              <a:ext uri="{FF2B5EF4-FFF2-40B4-BE49-F238E27FC236}">
                <a16:creationId xmlns:a16="http://schemas.microsoft.com/office/drawing/2014/main" id="{340D9666-406B-DB5B-73C6-16F9D88927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92362906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billede">
    <p:bg>
      <p:bgPr>
        <a:solidFill>
          <a:schemeClr val="accent6"/>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14398"/>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0" name="Ellipse 19">
            <a:extLst>
              <a:ext uri="{FF2B5EF4-FFF2-40B4-BE49-F238E27FC236}">
                <a16:creationId xmlns:a16="http://schemas.microsoft.com/office/drawing/2014/main" id="{4861457B-7A00-BE74-BFA9-F4B6924A8CC6}"/>
              </a:ext>
            </a:extLst>
          </p:cNvPr>
          <p:cNvSpPr>
            <a:spLocks noGrp="1" noRot="1" noMove="1" noResize="1" noEditPoints="1" noAdjustHandles="1" noChangeArrowheads="1" noChangeShapeType="1"/>
          </p:cNvSpPr>
          <p:nvPr/>
        </p:nvSpPr>
        <p:spPr>
          <a:xfrm>
            <a:off x="-1098877" y="436141"/>
            <a:ext cx="6209653" cy="6209653"/>
          </a:xfrm>
          <a:prstGeom prst="ellipse">
            <a:avLst/>
          </a:prstGeom>
          <a:noFill/>
          <a:ln w="31750" cap="rnd" cmpd="sng">
            <a:solidFill>
              <a:schemeClr val="accent1">
                <a:lumMod val="50000"/>
              </a:schemeClr>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7" y="436140"/>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lede 9">
            <a:extLst>
              <a:ext uri="{FF2B5EF4-FFF2-40B4-BE49-F238E27FC236}">
                <a16:creationId xmlns:a16="http://schemas.microsoft.com/office/drawing/2014/main" id="{E74A03EC-E5FA-79D1-2E92-7E2B69B497F3}"/>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998016" y="194962"/>
            <a:ext cx="1931436" cy="726963"/>
          </a:xfrm>
          <a:prstGeom prst="rect">
            <a:avLst/>
          </a:prstGeom>
        </p:spPr>
      </p:pic>
      <p:sp>
        <p:nvSpPr>
          <p:cNvPr id="7" name="Pladsholder til tekst 15">
            <a:extLst>
              <a:ext uri="{FF2B5EF4-FFF2-40B4-BE49-F238E27FC236}">
                <a16:creationId xmlns:a16="http://schemas.microsoft.com/office/drawing/2014/main" id="{BEEA16E3-A5E2-0855-4482-279792F9CCDA}"/>
              </a:ext>
            </a:extLst>
          </p:cNvPr>
          <p:cNvSpPr>
            <a:spLocks noGrp="1"/>
          </p:cNvSpPr>
          <p:nvPr>
            <p:ph type="body" sz="quarter" idx="13"/>
          </p:nvPr>
        </p:nvSpPr>
        <p:spPr>
          <a:xfrm>
            <a:off x="6096000" y="4763320"/>
            <a:ext cx="5400000" cy="908391"/>
          </a:xfrm>
          <a:prstGeom prst="rect">
            <a:avLst/>
          </a:prstGeom>
        </p:spPr>
        <p:txBody>
          <a:bodyPr anchor="b"/>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6D44003B-7C03-F9A5-2DE0-1A2B7E8AF092}"/>
              </a:ext>
            </a:extLst>
          </p:cNvPr>
          <p:cNvSpPr>
            <a:spLocks noGrp="1"/>
          </p:cNvSpPr>
          <p:nvPr>
            <p:ph type="body" sz="quarter" idx="14"/>
          </p:nvPr>
        </p:nvSpPr>
        <p:spPr>
          <a:xfrm>
            <a:off x="6096000" y="5712606"/>
            <a:ext cx="5400000" cy="456380"/>
          </a:xfrm>
          <a:prstGeom prst="rect">
            <a:avLst/>
          </a:prstGeom>
        </p:spPr>
        <p:txBody>
          <a:bodyPr anchor="ctr"/>
          <a:lstStyle>
            <a:lvl1pPr marL="0" indent="0">
              <a:buNone/>
              <a:defRPr lang="da-DK" sz="1800" i="1"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331687250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 runde billeder + tekst">
    <p:spTree>
      <p:nvGrpSpPr>
        <p:cNvPr id="1" name=""/>
        <p:cNvGrpSpPr/>
        <p:nvPr/>
      </p:nvGrpSpPr>
      <p:grpSpPr>
        <a:xfrm>
          <a:off x="0" y="0"/>
          <a:ext cx="0" cy="0"/>
          <a:chOff x="0" y="0"/>
          <a:chExt cx="0" cy="0"/>
        </a:xfrm>
      </p:grpSpPr>
      <p:sp>
        <p:nvSpPr>
          <p:cNvPr id="3" name="Pladsholder til billede 2">
            <a:extLst>
              <a:ext uri="{FF2B5EF4-FFF2-40B4-BE49-F238E27FC236}">
                <a16:creationId xmlns:a16="http://schemas.microsoft.com/office/drawing/2014/main" id="{BCD6D3C6-2CAC-6C9A-A3DF-9BFDD74C8BE2}"/>
              </a:ext>
            </a:extLst>
          </p:cNvPr>
          <p:cNvSpPr>
            <a:spLocks noGrp="1"/>
          </p:cNvSpPr>
          <p:nvPr>
            <p:ph type="pic" sz="quarter" idx="10" hasCustomPrompt="1"/>
          </p:nvPr>
        </p:nvSpPr>
        <p:spPr>
          <a:xfrm>
            <a:off x="6522030" y="785132"/>
            <a:ext cx="4357398" cy="4357397"/>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dirty="0"/>
              <a:t>Indsæt billede ved at trykke på ikonet</a:t>
            </a:r>
          </a:p>
          <a:p>
            <a:endParaRPr lang="da-DK" dirty="0"/>
          </a:p>
          <a:p>
            <a:endParaRPr lang="da-DK" dirty="0"/>
          </a:p>
        </p:txBody>
      </p:sp>
      <p:sp>
        <p:nvSpPr>
          <p:cNvPr id="4" name="Pladsholder til billede 3">
            <a:extLst>
              <a:ext uri="{FF2B5EF4-FFF2-40B4-BE49-F238E27FC236}">
                <a16:creationId xmlns:a16="http://schemas.microsoft.com/office/drawing/2014/main" id="{2EBF9CBC-4B0B-0256-FC20-008C5A7ADF11}"/>
              </a:ext>
            </a:extLst>
          </p:cNvPr>
          <p:cNvSpPr>
            <a:spLocks noGrp="1"/>
          </p:cNvSpPr>
          <p:nvPr>
            <p:ph type="pic" sz="quarter" idx="11"/>
          </p:nvPr>
        </p:nvSpPr>
        <p:spPr>
          <a:xfrm>
            <a:off x="9120543" y="3547382"/>
            <a:ext cx="2525486" cy="2525486"/>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a:t>Klik på ikonet for at tilføje et billede</a:t>
            </a:r>
            <a:endParaRPr lang="da-DK" dirty="0"/>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852246"/>
            <a:ext cx="4949760" cy="4220622"/>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18" name="Ellipse 17">
            <a:extLst>
              <a:ext uri="{FF2B5EF4-FFF2-40B4-BE49-F238E27FC236}">
                <a16:creationId xmlns:a16="http://schemas.microsoft.com/office/drawing/2014/main" id="{69FB30B0-C3B1-8663-0D9A-EC5CF4927F14}"/>
              </a:ext>
            </a:extLst>
          </p:cNvPr>
          <p:cNvSpPr/>
          <p:nvPr/>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097722E6-54DB-46BE-D13E-34D050586DE2}"/>
              </a:ext>
            </a:extLst>
          </p:cNvPr>
          <p:cNvSpPr/>
          <p:nvPr userDrawn="1"/>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3">
            <a:extLst>
              <a:ext uri="{FF2B5EF4-FFF2-40B4-BE49-F238E27FC236}">
                <a16:creationId xmlns:a16="http://schemas.microsoft.com/office/drawing/2014/main" id="{3C32BFDE-1C03-812C-A5E3-30680D7D0EBB}"/>
              </a:ext>
            </a:extLst>
          </p:cNvPr>
          <p:cNvSpPr>
            <a:spLocks noGrp="1"/>
          </p:cNvSpPr>
          <p:nvPr>
            <p:ph type="body" sz="quarter" idx="15"/>
          </p:nvPr>
        </p:nvSpPr>
        <p:spPr>
          <a:xfrm>
            <a:off x="545971" y="782152"/>
            <a:ext cx="4949760"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444DACAA-D3A2-06DC-1F35-F2B4216E5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47714550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oks med farvet bund">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rot="5400000">
            <a:off x="5050971" y="-283028"/>
            <a:ext cx="2090057" cy="1219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5CB5A48A-2E4C-AD56-8DE6-E60836641FA2}"/>
              </a:ext>
            </a:extLst>
          </p:cNvPr>
          <p:cNvSpPr txBox="1">
            <a:spLocks/>
          </p:cNvSpPr>
          <p:nvPr userDrawn="1"/>
        </p:nvSpPr>
        <p:spPr>
          <a:xfrm>
            <a:off x="1500554" y="2166972"/>
            <a:ext cx="9206523" cy="3589674"/>
          </a:xfrm>
          <a:prstGeom prst="rect">
            <a:avLst/>
          </a:prstGeom>
          <a:solidFill>
            <a:schemeClr val="bg1"/>
          </a:solidFill>
          <a:ln>
            <a:solidFill>
              <a:schemeClr val="accent3"/>
            </a:solidFill>
          </a:ln>
        </p:spPr>
        <p:txBody>
          <a:bodyPr anchor="t"/>
          <a:lstStyle>
            <a:lvl1pPr algn="ctr" defTabSz="914400" rtl="0" eaLnBrk="1" latinLnBrk="0" hangingPunct="1">
              <a:lnSpc>
                <a:spcPct val="90000"/>
              </a:lnSpc>
              <a:spcBef>
                <a:spcPct val="0"/>
              </a:spcBef>
              <a:buNone/>
              <a:defRPr sz="2800" kern="1200">
                <a:solidFill>
                  <a:schemeClr val="accent4"/>
                </a:solidFill>
                <a:latin typeface="+mj-lt"/>
                <a:ea typeface="+mj-ea"/>
                <a:cs typeface="+mj-cs"/>
              </a:defRPr>
            </a:lvl1pPr>
          </a:lstStyle>
          <a:p>
            <a:pPr algn="l"/>
            <a:endParaRPr lang="da-DK" sz="1800" dirty="0">
              <a:ln w="76200">
                <a:solidFill>
                  <a:schemeClr val="tx1"/>
                </a:solidFill>
              </a:ln>
              <a:solidFill>
                <a:schemeClr val="tx1"/>
              </a:solidFill>
              <a:latin typeface="+mn-lt"/>
            </a:endParaRPr>
          </a:p>
        </p:txBody>
      </p:sp>
      <p:sp>
        <p:nvSpPr>
          <p:cNvPr id="5" name="Pladsholder til tekst 3">
            <a:extLst>
              <a:ext uri="{FF2B5EF4-FFF2-40B4-BE49-F238E27FC236}">
                <a16:creationId xmlns:a16="http://schemas.microsoft.com/office/drawing/2014/main" id="{E788242D-E2F8-8F7B-3491-A61E1FA5EC2B}"/>
              </a:ext>
            </a:extLst>
          </p:cNvPr>
          <p:cNvSpPr>
            <a:spLocks noGrp="1"/>
          </p:cNvSpPr>
          <p:nvPr>
            <p:ph type="body" sz="quarter" idx="15"/>
          </p:nvPr>
        </p:nvSpPr>
        <p:spPr>
          <a:xfrm>
            <a:off x="1500553" y="1057680"/>
            <a:ext cx="9206523" cy="920750"/>
          </a:xfrm>
          <a:prstGeom prst="rect">
            <a:avLst/>
          </a:prstGeom>
        </p:spPr>
        <p:txBody>
          <a:bodyPr anchor="ctr"/>
          <a:lstStyle>
            <a:lvl1pPr marL="0" indent="0" algn="ctr">
              <a:buNone/>
              <a:defRPr sz="3200">
                <a:solidFill>
                  <a:schemeClr val="accent6"/>
                </a:solidFill>
                <a:latin typeface="+mj-lt"/>
              </a:defRPr>
            </a:lvl1pPr>
          </a:lstStyle>
          <a:p>
            <a:pPr lvl="0"/>
            <a:r>
              <a:rPr lang="da-DK"/>
              <a:t>Klik for at redigere teksttypografierne i masteren</a:t>
            </a:r>
          </a:p>
        </p:txBody>
      </p:sp>
      <p:sp>
        <p:nvSpPr>
          <p:cNvPr id="10" name="Pladsholder til tekst 8">
            <a:extLst>
              <a:ext uri="{FF2B5EF4-FFF2-40B4-BE49-F238E27FC236}">
                <a16:creationId xmlns:a16="http://schemas.microsoft.com/office/drawing/2014/main" id="{851A094B-990F-8F94-975B-7B7DD748BDC2}"/>
              </a:ext>
            </a:extLst>
          </p:cNvPr>
          <p:cNvSpPr>
            <a:spLocks noGrp="1"/>
          </p:cNvSpPr>
          <p:nvPr>
            <p:ph type="body" sz="quarter" idx="17"/>
          </p:nvPr>
        </p:nvSpPr>
        <p:spPr>
          <a:xfrm>
            <a:off x="1510090" y="2176510"/>
            <a:ext cx="9206523" cy="3589338"/>
          </a:xfrm>
          <a:prstGeom prst="rect">
            <a:avLst/>
          </a:prstGeom>
        </p:spPr>
        <p:txBody>
          <a:bodyPr/>
          <a:lstStyle>
            <a:lvl1pPr marL="0" indent="0">
              <a:buNone/>
              <a:defRPr sz="1800">
                <a:solidFill>
                  <a:schemeClr val="accent6"/>
                </a:solidFill>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8BA79972-1283-3664-EEBF-DEE63E4043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470244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tekstbokse">
    <p:spTree>
      <p:nvGrpSpPr>
        <p:cNvPr id="1" name=""/>
        <p:cNvGrpSpPr/>
        <p:nvPr/>
      </p:nvGrpSpPr>
      <p:grpSpPr>
        <a:xfrm>
          <a:off x="0" y="0"/>
          <a:ext cx="0" cy="0"/>
          <a:chOff x="0" y="0"/>
          <a:chExt cx="0" cy="0"/>
        </a:xfrm>
      </p:grpSpPr>
      <p:sp>
        <p:nvSpPr>
          <p:cNvPr id="29" name="Rektangel 28">
            <a:extLst>
              <a:ext uri="{FF2B5EF4-FFF2-40B4-BE49-F238E27FC236}">
                <a16:creationId xmlns:a16="http://schemas.microsoft.com/office/drawing/2014/main" id="{472C92E0-91EE-E45C-70DA-61B42DD33B61}"/>
              </a:ext>
            </a:extLst>
          </p:cNvPr>
          <p:cNvSpPr/>
          <p:nvPr/>
        </p:nvSpPr>
        <p:spPr>
          <a:xfrm>
            <a:off x="0" y="0"/>
            <a:ext cx="47301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21">
            <a:extLst>
              <a:ext uri="{FF2B5EF4-FFF2-40B4-BE49-F238E27FC236}">
                <a16:creationId xmlns:a16="http://schemas.microsoft.com/office/drawing/2014/main" id="{F897E297-5976-19F9-D84E-BB274E6A374E}"/>
              </a:ext>
            </a:extLst>
          </p:cNvPr>
          <p:cNvSpPr>
            <a:spLocks noGrp="1"/>
          </p:cNvSpPr>
          <p:nvPr>
            <p:ph type="body" sz="quarter" idx="12" hasCustomPrompt="1"/>
          </p:nvPr>
        </p:nvSpPr>
        <p:spPr>
          <a:xfrm>
            <a:off x="545971" y="522515"/>
            <a:ext cx="3801742" cy="1007234"/>
          </a:xfrm>
          <a:prstGeom prst="rect">
            <a:avLst/>
          </a:prstGeom>
        </p:spPr>
        <p:txBody>
          <a:bodyPr/>
          <a:lstStyle>
            <a:lvl1pPr marL="0" indent="0">
              <a:buFontTx/>
              <a:buNone/>
              <a:defRPr sz="2800">
                <a:solidFill>
                  <a:schemeClr val="bg1"/>
                </a:solidFill>
                <a:latin typeface="+mj-lt"/>
              </a:defRPr>
            </a:lvl1pPr>
          </a:lstStyle>
          <a:p>
            <a:pPr lvl="0"/>
            <a:r>
              <a:rPr lang="da-DK" dirty="0"/>
              <a:t>Klik for at tilføje en titel</a:t>
            </a:r>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687314"/>
            <a:ext cx="3801742" cy="4648172"/>
          </a:xfrm>
          <a:prstGeom prst="rect">
            <a:avLst/>
          </a:prstGeom>
        </p:spPr>
        <p:txBody>
          <a:bodyPr/>
          <a:lstStyle>
            <a:lvl1pPr marL="0" indent="0">
              <a:spcBef>
                <a:spcPts val="1200"/>
              </a:spcBef>
              <a:buFontTx/>
              <a:buNone/>
              <a:defRPr sz="1800" b="0">
                <a:solidFill>
                  <a:schemeClr val="bg1"/>
                </a:solidFill>
                <a:latin typeface="Lucida Sans" panose="020B0602030504020204" pitchFamily="34" charset="0"/>
              </a:defRPr>
            </a:lvl1pPr>
          </a:lstStyle>
          <a:p>
            <a:pPr lvl="0"/>
            <a:r>
              <a:rPr lang="da-DK"/>
              <a:t>Klik for at redigere teksttypografierne i masteren</a:t>
            </a:r>
          </a:p>
        </p:txBody>
      </p:sp>
      <p:sp>
        <p:nvSpPr>
          <p:cNvPr id="12" name="Rektangel 11">
            <a:extLst>
              <a:ext uri="{FF2B5EF4-FFF2-40B4-BE49-F238E27FC236}">
                <a16:creationId xmlns:a16="http://schemas.microsoft.com/office/drawing/2014/main" id="{A6945550-0D7D-5522-9B2D-2D5A0193F894}"/>
              </a:ext>
            </a:extLst>
          </p:cNvPr>
          <p:cNvSpPr/>
          <p:nvPr/>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Pladsholder til tekst 18">
            <a:extLst>
              <a:ext uri="{FF2B5EF4-FFF2-40B4-BE49-F238E27FC236}">
                <a16:creationId xmlns:a16="http://schemas.microsoft.com/office/drawing/2014/main" id="{D99D8A3C-5CA7-A723-C3E7-A5307D49B4D1}"/>
              </a:ext>
            </a:extLst>
          </p:cNvPr>
          <p:cNvSpPr>
            <a:spLocks noGrp="1"/>
          </p:cNvSpPr>
          <p:nvPr>
            <p:ph type="body" sz="quarter" idx="14"/>
          </p:nvPr>
        </p:nvSpPr>
        <p:spPr>
          <a:xfrm>
            <a:off x="5469253"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0" name="Pladsholder til tekst 18">
            <a:extLst>
              <a:ext uri="{FF2B5EF4-FFF2-40B4-BE49-F238E27FC236}">
                <a16:creationId xmlns:a16="http://schemas.microsoft.com/office/drawing/2014/main" id="{5729EC31-1F8B-12C8-FE4F-0673D0B2FC08}"/>
              </a:ext>
            </a:extLst>
          </p:cNvPr>
          <p:cNvSpPr>
            <a:spLocks noGrp="1"/>
          </p:cNvSpPr>
          <p:nvPr>
            <p:ph type="body" sz="quarter" idx="15"/>
          </p:nvPr>
        </p:nvSpPr>
        <p:spPr>
          <a:xfrm>
            <a:off x="5479371" y="1703691"/>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22" name="Grafik 21" descr="Badge 1 med massiv udfyldning">
            <a:extLst>
              <a:ext uri="{FF2B5EF4-FFF2-40B4-BE49-F238E27FC236}">
                <a16:creationId xmlns:a16="http://schemas.microsoft.com/office/drawing/2014/main" id="{067809C9-7D6D-59FB-4EA7-7DF783D26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6075" y="1101136"/>
            <a:ext cx="552091" cy="552091"/>
          </a:xfrm>
          <a:prstGeom prst="rect">
            <a:avLst/>
          </a:prstGeom>
        </p:spPr>
      </p:pic>
      <p:pic>
        <p:nvPicPr>
          <p:cNvPr id="24" name="Grafik 23" descr="Badge med massiv udfyldning">
            <a:extLst>
              <a:ext uri="{FF2B5EF4-FFF2-40B4-BE49-F238E27FC236}">
                <a16:creationId xmlns:a16="http://schemas.microsoft.com/office/drawing/2014/main" id="{7950BEEE-DC43-48EE-1F84-DF17B5CA30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5590" y="1104833"/>
            <a:ext cx="552091" cy="552091"/>
          </a:xfrm>
          <a:prstGeom prst="rect">
            <a:avLst/>
          </a:prstGeom>
        </p:spPr>
      </p:pic>
      <p:pic>
        <p:nvPicPr>
          <p:cNvPr id="26" name="Grafik 25" descr="Badge 3 med massiv udfyldning">
            <a:extLst>
              <a:ext uri="{FF2B5EF4-FFF2-40B4-BE49-F238E27FC236}">
                <a16:creationId xmlns:a16="http://schemas.microsoft.com/office/drawing/2014/main" id="{15E142B3-F1CC-B292-5B23-E7DCC6A736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6074" y="3805721"/>
            <a:ext cx="552091" cy="552091"/>
          </a:xfrm>
          <a:prstGeom prst="rect">
            <a:avLst/>
          </a:prstGeom>
        </p:spPr>
      </p:pic>
      <p:pic>
        <p:nvPicPr>
          <p:cNvPr id="28" name="Grafik 27" descr="Badge 4 med massiv udfyldning">
            <a:extLst>
              <a:ext uri="{FF2B5EF4-FFF2-40B4-BE49-F238E27FC236}">
                <a16:creationId xmlns:a16="http://schemas.microsoft.com/office/drawing/2014/main" id="{958C1D6D-1D06-04B1-BC27-64577E7096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5590" y="3805721"/>
            <a:ext cx="552091" cy="552091"/>
          </a:xfrm>
          <a:prstGeom prst="rect">
            <a:avLst/>
          </a:prstGeom>
        </p:spPr>
      </p:pic>
      <p:sp>
        <p:nvSpPr>
          <p:cNvPr id="30" name="Rektangel 29">
            <a:extLst>
              <a:ext uri="{FF2B5EF4-FFF2-40B4-BE49-F238E27FC236}">
                <a16:creationId xmlns:a16="http://schemas.microsoft.com/office/drawing/2014/main" id="{8415F059-5524-D9B4-D9CE-F5C98ACE4440}"/>
              </a:ext>
            </a:extLst>
          </p:cNvPr>
          <p:cNvSpPr/>
          <p:nvPr/>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Pladsholder til tekst 18">
            <a:extLst>
              <a:ext uri="{FF2B5EF4-FFF2-40B4-BE49-F238E27FC236}">
                <a16:creationId xmlns:a16="http://schemas.microsoft.com/office/drawing/2014/main" id="{72CBC415-531C-287A-06ED-478D6D3D7287}"/>
              </a:ext>
            </a:extLst>
          </p:cNvPr>
          <p:cNvSpPr>
            <a:spLocks noGrp="1"/>
          </p:cNvSpPr>
          <p:nvPr>
            <p:ph type="body" sz="quarter" idx="16"/>
          </p:nvPr>
        </p:nvSpPr>
        <p:spPr>
          <a:xfrm>
            <a:off x="8738768"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4" name="Rektangel 33">
            <a:extLst>
              <a:ext uri="{FF2B5EF4-FFF2-40B4-BE49-F238E27FC236}">
                <a16:creationId xmlns:a16="http://schemas.microsoft.com/office/drawing/2014/main" id="{1D637F53-0961-D753-9CCA-826C05F25348}"/>
              </a:ext>
            </a:extLst>
          </p:cNvPr>
          <p:cNvSpPr/>
          <p:nvPr/>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Pladsholder til tekst 18">
            <a:extLst>
              <a:ext uri="{FF2B5EF4-FFF2-40B4-BE49-F238E27FC236}">
                <a16:creationId xmlns:a16="http://schemas.microsoft.com/office/drawing/2014/main" id="{38A62022-F2CA-406B-233C-54B43978AE19}"/>
              </a:ext>
            </a:extLst>
          </p:cNvPr>
          <p:cNvSpPr>
            <a:spLocks noGrp="1"/>
          </p:cNvSpPr>
          <p:nvPr>
            <p:ph type="body" sz="quarter" idx="18"/>
          </p:nvPr>
        </p:nvSpPr>
        <p:spPr>
          <a:xfrm>
            <a:off x="5479371"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8" name="Rektangel 37">
            <a:extLst>
              <a:ext uri="{FF2B5EF4-FFF2-40B4-BE49-F238E27FC236}">
                <a16:creationId xmlns:a16="http://schemas.microsoft.com/office/drawing/2014/main" id="{A04C7AC0-B565-151A-9F3A-FF359335AF24}"/>
              </a:ext>
            </a:extLst>
          </p:cNvPr>
          <p:cNvSpPr/>
          <p:nvPr/>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Pladsholder til tekst 18">
            <a:extLst>
              <a:ext uri="{FF2B5EF4-FFF2-40B4-BE49-F238E27FC236}">
                <a16:creationId xmlns:a16="http://schemas.microsoft.com/office/drawing/2014/main" id="{987A51DE-FE2B-C476-509E-7E9DBBAE71F5}"/>
              </a:ext>
            </a:extLst>
          </p:cNvPr>
          <p:cNvSpPr>
            <a:spLocks noGrp="1"/>
          </p:cNvSpPr>
          <p:nvPr>
            <p:ph type="body" sz="quarter" idx="20"/>
          </p:nvPr>
        </p:nvSpPr>
        <p:spPr>
          <a:xfrm>
            <a:off x="8738768"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 name="Rektangel 1">
            <a:extLst>
              <a:ext uri="{FF2B5EF4-FFF2-40B4-BE49-F238E27FC236}">
                <a16:creationId xmlns:a16="http://schemas.microsoft.com/office/drawing/2014/main" id="{8CB54D9B-DC92-DA1A-226B-CD2C8BA86DA7}"/>
              </a:ext>
            </a:extLst>
          </p:cNvPr>
          <p:cNvSpPr/>
          <p:nvPr userDrawn="1"/>
        </p:nvSpPr>
        <p:spPr>
          <a:xfrm>
            <a:off x="0" y="0"/>
            <a:ext cx="473015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Rektangel 2">
            <a:extLst>
              <a:ext uri="{FF2B5EF4-FFF2-40B4-BE49-F238E27FC236}">
                <a16:creationId xmlns:a16="http://schemas.microsoft.com/office/drawing/2014/main" id="{9B506AB1-D825-4EB6-CF40-C3480ED520B7}"/>
              </a:ext>
            </a:extLst>
          </p:cNvPr>
          <p:cNvSpPr/>
          <p:nvPr userDrawn="1"/>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 name="Grafik 3" descr="Badge 1 med massiv udfyldning">
            <a:extLst>
              <a:ext uri="{FF2B5EF4-FFF2-40B4-BE49-F238E27FC236}">
                <a16:creationId xmlns:a16="http://schemas.microsoft.com/office/drawing/2014/main" id="{4ED77CCF-5526-0410-E4FD-E7E859138F2A}"/>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56075" y="1101136"/>
            <a:ext cx="552091" cy="552091"/>
          </a:xfrm>
          <a:prstGeom prst="rect">
            <a:avLst/>
          </a:prstGeom>
        </p:spPr>
      </p:pic>
      <p:pic>
        <p:nvPicPr>
          <p:cNvPr id="5" name="Grafik 4" descr="Badge med massiv udfyldning">
            <a:extLst>
              <a:ext uri="{FF2B5EF4-FFF2-40B4-BE49-F238E27FC236}">
                <a16:creationId xmlns:a16="http://schemas.microsoft.com/office/drawing/2014/main" id="{FFACF88F-F1AB-4C4D-2E13-D9B9F1A38458}"/>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25590" y="1104833"/>
            <a:ext cx="552091" cy="552091"/>
          </a:xfrm>
          <a:prstGeom prst="rect">
            <a:avLst/>
          </a:prstGeom>
        </p:spPr>
      </p:pic>
      <p:pic>
        <p:nvPicPr>
          <p:cNvPr id="6" name="Grafik 5" descr="Badge 3 med massiv udfyldning">
            <a:extLst>
              <a:ext uri="{FF2B5EF4-FFF2-40B4-BE49-F238E27FC236}">
                <a16:creationId xmlns:a16="http://schemas.microsoft.com/office/drawing/2014/main" id="{8B358B7B-5E14-AE3F-D8AA-B729C070C4F1}"/>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56074" y="3805721"/>
            <a:ext cx="552091" cy="552091"/>
          </a:xfrm>
          <a:prstGeom prst="rect">
            <a:avLst/>
          </a:prstGeom>
        </p:spPr>
      </p:pic>
      <p:pic>
        <p:nvPicPr>
          <p:cNvPr id="7" name="Grafik 6" descr="Badge 4 med massiv udfyldning">
            <a:extLst>
              <a:ext uri="{FF2B5EF4-FFF2-40B4-BE49-F238E27FC236}">
                <a16:creationId xmlns:a16="http://schemas.microsoft.com/office/drawing/2014/main" id="{5D24D015-CF3E-99BD-A501-5E223E43BDAC}"/>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25590" y="3805721"/>
            <a:ext cx="552091" cy="552091"/>
          </a:xfrm>
          <a:prstGeom prst="rect">
            <a:avLst/>
          </a:prstGeom>
        </p:spPr>
      </p:pic>
      <p:sp>
        <p:nvSpPr>
          <p:cNvPr id="8" name="Rektangel 7">
            <a:extLst>
              <a:ext uri="{FF2B5EF4-FFF2-40B4-BE49-F238E27FC236}">
                <a16:creationId xmlns:a16="http://schemas.microsoft.com/office/drawing/2014/main" id="{89DB1CD2-83C8-EE75-BD73-D47E423A7480}"/>
              </a:ext>
            </a:extLst>
          </p:cNvPr>
          <p:cNvSpPr/>
          <p:nvPr userDrawn="1"/>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ktangel 8">
            <a:extLst>
              <a:ext uri="{FF2B5EF4-FFF2-40B4-BE49-F238E27FC236}">
                <a16:creationId xmlns:a16="http://schemas.microsoft.com/office/drawing/2014/main" id="{233ED9F8-307B-A01C-39DB-A29F79F7C8DD}"/>
              </a:ext>
            </a:extLst>
          </p:cNvPr>
          <p:cNvSpPr/>
          <p:nvPr userDrawn="1"/>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ktangel 12">
            <a:extLst>
              <a:ext uri="{FF2B5EF4-FFF2-40B4-BE49-F238E27FC236}">
                <a16:creationId xmlns:a16="http://schemas.microsoft.com/office/drawing/2014/main" id="{618AACC1-26AA-FDA8-973D-5F3AAB621549}"/>
              </a:ext>
            </a:extLst>
          </p:cNvPr>
          <p:cNvSpPr/>
          <p:nvPr userDrawn="1"/>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Pladsholder til tekst 18">
            <a:extLst>
              <a:ext uri="{FF2B5EF4-FFF2-40B4-BE49-F238E27FC236}">
                <a16:creationId xmlns:a16="http://schemas.microsoft.com/office/drawing/2014/main" id="{A2387C31-BB0B-7872-3143-59931D057151}"/>
              </a:ext>
            </a:extLst>
          </p:cNvPr>
          <p:cNvSpPr>
            <a:spLocks noGrp="1"/>
          </p:cNvSpPr>
          <p:nvPr>
            <p:ph type="body" sz="quarter" idx="22"/>
          </p:nvPr>
        </p:nvSpPr>
        <p:spPr>
          <a:xfrm>
            <a:off x="8738768" y="1703690"/>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5" name="Pladsholder til tekst 18">
            <a:extLst>
              <a:ext uri="{FF2B5EF4-FFF2-40B4-BE49-F238E27FC236}">
                <a16:creationId xmlns:a16="http://schemas.microsoft.com/office/drawing/2014/main" id="{B5B4272F-2918-6F2A-E7A6-8F2B35213F52}"/>
              </a:ext>
            </a:extLst>
          </p:cNvPr>
          <p:cNvSpPr>
            <a:spLocks noGrp="1"/>
          </p:cNvSpPr>
          <p:nvPr>
            <p:ph type="body" sz="quarter" idx="23"/>
          </p:nvPr>
        </p:nvSpPr>
        <p:spPr>
          <a:xfrm>
            <a:off x="5467064"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6" name="Pladsholder til tekst 18">
            <a:extLst>
              <a:ext uri="{FF2B5EF4-FFF2-40B4-BE49-F238E27FC236}">
                <a16:creationId xmlns:a16="http://schemas.microsoft.com/office/drawing/2014/main" id="{68813193-889D-153B-1F8B-F898A14E6A87}"/>
              </a:ext>
            </a:extLst>
          </p:cNvPr>
          <p:cNvSpPr>
            <a:spLocks noGrp="1"/>
          </p:cNvSpPr>
          <p:nvPr>
            <p:ph type="body" sz="quarter" idx="24"/>
          </p:nvPr>
        </p:nvSpPr>
        <p:spPr>
          <a:xfrm>
            <a:off x="8738768"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17" name="Billede 10" descr="Et billede, der indeholder sort, mørke&#10;&#10;Automatisk genereret beskrivelse">
            <a:extLst>
              <a:ext uri="{FF2B5EF4-FFF2-40B4-BE49-F238E27FC236}">
                <a16:creationId xmlns:a16="http://schemas.microsoft.com/office/drawing/2014/main" id="{4994E521-DAAE-1BD3-9CA1-C6634778FE5F}"/>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33207578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e bobler med tekst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636" y="525544"/>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D3A1C5A1-CBFF-C01B-25C4-671C8913BC15}"/>
              </a:ext>
            </a:extLst>
          </p:cNvPr>
          <p:cNvSpPr/>
          <p:nvPr userDrawn="1"/>
        </p:nvSpPr>
        <p:spPr>
          <a:xfrm>
            <a:off x="7323317" y="1625499"/>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194319" y="3354628"/>
            <a:ext cx="2508405" cy="2203884"/>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3" name="Pladsholder til tekst 6">
            <a:extLst>
              <a:ext uri="{FF2B5EF4-FFF2-40B4-BE49-F238E27FC236}">
                <a16:creationId xmlns:a16="http://schemas.microsoft.com/office/drawing/2014/main" id="{2882F17C-00F2-A813-2186-4FE5B2FBF792}"/>
              </a:ext>
            </a:extLst>
          </p:cNvPr>
          <p:cNvSpPr>
            <a:spLocks noGrp="1"/>
          </p:cNvSpPr>
          <p:nvPr>
            <p:ph type="body" sz="quarter" idx="12"/>
          </p:nvPr>
        </p:nvSpPr>
        <p:spPr>
          <a:xfrm>
            <a:off x="8056787" y="2267340"/>
            <a:ext cx="2813375" cy="2898586"/>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4" name="Pladsholder til tekst 6">
            <a:extLst>
              <a:ext uri="{FF2B5EF4-FFF2-40B4-BE49-F238E27FC236}">
                <a16:creationId xmlns:a16="http://schemas.microsoft.com/office/drawing/2014/main" id="{0EA4F555-26FA-340F-7755-423F83BD09FE}"/>
              </a:ext>
            </a:extLst>
          </p:cNvPr>
          <p:cNvSpPr>
            <a:spLocks noGrp="1"/>
          </p:cNvSpPr>
          <p:nvPr>
            <p:ph type="body" sz="quarter" idx="13"/>
          </p:nvPr>
        </p:nvSpPr>
        <p:spPr>
          <a:xfrm>
            <a:off x="4567240" y="1063426"/>
            <a:ext cx="1948713" cy="1821338"/>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Tree>
    <p:extLst>
      <p:ext uri="{BB962C8B-B14F-4D97-AF65-F5344CB8AC3E}">
        <p14:creationId xmlns:p14="http://schemas.microsoft.com/office/powerpoint/2010/main" val="3742023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e bokse med tekst gul">
    <p:bg>
      <p:bgPr>
        <a:solidFill>
          <a:schemeClr val="accent3"/>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D3A1C5A1-CBFF-C01B-25C4-671C8913BC15}"/>
              </a:ext>
            </a:extLst>
          </p:cNvPr>
          <p:cNvSpPr/>
          <p:nvPr userDrawn="1"/>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24644" y="2631672"/>
            <a:ext cx="3707920" cy="370792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242534" y="3450566"/>
            <a:ext cx="2441528" cy="2107945"/>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7" name="Pladsholder til tekst 6">
            <a:extLst>
              <a:ext uri="{FF2B5EF4-FFF2-40B4-BE49-F238E27FC236}">
                <a16:creationId xmlns:a16="http://schemas.microsoft.com/office/drawing/2014/main" id="{16FD77BF-BF2C-21DC-4882-43FB0B4F4954}"/>
              </a:ext>
            </a:extLst>
          </p:cNvPr>
          <p:cNvSpPr>
            <a:spLocks noGrp="1"/>
          </p:cNvSpPr>
          <p:nvPr>
            <p:ph type="body" sz="quarter" idx="10"/>
          </p:nvPr>
        </p:nvSpPr>
        <p:spPr>
          <a:xfrm>
            <a:off x="4565724" y="1146853"/>
            <a:ext cx="1916112" cy="1654316"/>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12" name="Pladsholder til tekst 6">
            <a:extLst>
              <a:ext uri="{FF2B5EF4-FFF2-40B4-BE49-F238E27FC236}">
                <a16:creationId xmlns:a16="http://schemas.microsoft.com/office/drawing/2014/main" id="{963992AD-36AD-AA14-246B-14784DE66386}"/>
              </a:ext>
            </a:extLst>
          </p:cNvPr>
          <p:cNvSpPr>
            <a:spLocks noGrp="1"/>
          </p:cNvSpPr>
          <p:nvPr>
            <p:ph type="body" sz="quarter" idx="12"/>
          </p:nvPr>
        </p:nvSpPr>
        <p:spPr>
          <a:xfrm>
            <a:off x="8056788" y="2537696"/>
            <a:ext cx="2799770" cy="2417241"/>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Tree>
    <p:extLst>
      <p:ext uri="{BB962C8B-B14F-4D97-AF65-F5344CB8AC3E}">
        <p14:creationId xmlns:p14="http://schemas.microsoft.com/office/powerpoint/2010/main" val="22618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element stor blå">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bg1"/>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bg1"/>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99623220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element stor gul">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accent6"/>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accent6"/>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30098252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1851395276"/>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2507559528"/>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2588112741"/>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gul">
    <p:bg>
      <p:bgPr>
        <a:solidFill>
          <a:schemeClr val="accent3"/>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61290"/>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6"/>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8" y="499137"/>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Pladsholder til tekst 15">
            <a:extLst>
              <a:ext uri="{FF2B5EF4-FFF2-40B4-BE49-F238E27FC236}">
                <a16:creationId xmlns:a16="http://schemas.microsoft.com/office/drawing/2014/main" id="{5E1AE425-F6EA-D79E-69C6-E4C409373874}"/>
              </a:ext>
            </a:extLst>
          </p:cNvPr>
          <p:cNvSpPr>
            <a:spLocks noGrp="1"/>
          </p:cNvSpPr>
          <p:nvPr>
            <p:ph type="body" sz="quarter" idx="13"/>
          </p:nvPr>
        </p:nvSpPr>
        <p:spPr>
          <a:xfrm>
            <a:off x="6096000" y="4757560"/>
            <a:ext cx="5400000" cy="908391"/>
          </a:xfrm>
          <a:prstGeom prst="rect">
            <a:avLst/>
          </a:prstGeom>
        </p:spPr>
        <p:txBody>
          <a:bodyPr anchor="b"/>
          <a:lstStyle>
            <a:lvl1pPr marL="0" indent="0">
              <a:buNone/>
              <a:defRPr lang="da-DK" sz="3200" kern="1200" dirty="0">
                <a:solidFill>
                  <a:schemeClr val="accent6"/>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977B62BB-5B11-B355-4A4B-5040B7376E63}"/>
              </a:ext>
            </a:extLst>
          </p:cNvPr>
          <p:cNvSpPr>
            <a:spLocks noGrp="1"/>
          </p:cNvSpPr>
          <p:nvPr>
            <p:ph type="body" sz="quarter" idx="14"/>
          </p:nvPr>
        </p:nvSpPr>
        <p:spPr>
          <a:xfrm>
            <a:off x="6096000" y="5734843"/>
            <a:ext cx="5400000" cy="456380"/>
          </a:xfrm>
          <a:prstGeom prst="rect">
            <a:avLst/>
          </a:prstGeom>
        </p:spPr>
        <p:txBody>
          <a:bodyPr anchor="ctr"/>
          <a:lstStyle>
            <a:lvl1pPr marL="0" indent="0">
              <a:buNone/>
              <a:defRPr lang="da-DK" sz="1800" i="1" kern="1200" dirty="0">
                <a:solidFill>
                  <a:schemeClr val="accent6"/>
                </a:solidFill>
                <a:latin typeface="+mj-lt"/>
                <a:ea typeface="+mj-ea"/>
                <a:cs typeface="+mj-cs"/>
              </a:defRPr>
            </a:lvl1pPr>
          </a:lstStyle>
          <a:p>
            <a:pPr lvl="0"/>
            <a:r>
              <a:rPr lang="da-DK"/>
              <a:t>Klik for at redigere teksttypografierne i masteren</a:t>
            </a:r>
          </a:p>
        </p:txBody>
      </p:sp>
      <p:pic>
        <p:nvPicPr>
          <p:cNvPr id="9" name="Billede 10" descr="Et billede, der indeholder sort, mørke&#10;&#10;Automatisk genereret beskrivelse">
            <a:extLst>
              <a:ext uri="{FF2B5EF4-FFF2-40B4-BE49-F238E27FC236}">
                <a16:creationId xmlns:a16="http://schemas.microsoft.com/office/drawing/2014/main" id="{BE259AE5-57BD-A35A-2212-5B85B5B0F5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848752791"/>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o indholdsobjekter">
    <p:spTree>
      <p:nvGrpSpPr>
        <p:cNvPr id="1" name=""/>
        <p:cNvGrpSpPr/>
        <p:nvPr/>
      </p:nvGrpSpPr>
      <p:grpSpPr>
        <a:xfrm>
          <a:off x="0" y="0"/>
          <a:ext cx="0" cy="0"/>
          <a:chOff x="0" y="0"/>
          <a:chExt cx="0" cy="0"/>
        </a:xfrm>
      </p:grpSpPr>
      <p:sp>
        <p:nvSpPr>
          <p:cNvPr id="8" name="Rektangel 7"/>
          <p:cNvSpPr/>
          <p:nvPr userDrawn="1"/>
        </p:nvSpPr>
        <p:spPr>
          <a:xfrm>
            <a:off x="-6443" y="5805264"/>
            <a:ext cx="12192000" cy="1080120"/>
          </a:xfrm>
          <a:prstGeom prst="rect">
            <a:avLst/>
          </a:prstGeom>
          <a:solidFill>
            <a:srgbClr val="FF7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nb-NO" sz="1800" dirty="0"/>
              <a:t>               </a:t>
            </a:r>
          </a:p>
        </p:txBody>
      </p:sp>
      <p:cxnSp>
        <p:nvCxnSpPr>
          <p:cNvPr id="17" name="Lige forbindelse 16"/>
          <p:cNvCxnSpPr/>
          <p:nvPr userDrawn="1"/>
        </p:nvCxnSpPr>
        <p:spPr>
          <a:xfrm>
            <a:off x="1295360" y="1448736"/>
            <a:ext cx="960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el 1"/>
          <p:cNvSpPr>
            <a:spLocks noGrp="1"/>
          </p:cNvSpPr>
          <p:nvPr>
            <p:ph type="title"/>
          </p:nvPr>
        </p:nvSpPr>
        <p:spPr>
          <a:xfrm>
            <a:off x="1295360" y="548616"/>
            <a:ext cx="9601280" cy="900120"/>
          </a:xfrm>
          <a:prstGeom prst="rect">
            <a:avLst/>
          </a:prstGeom>
        </p:spPr>
        <p:txBody>
          <a:bodyPr>
            <a:normAutofit/>
          </a:bodyPr>
          <a:lstStyle>
            <a:lvl1pPr algn="l">
              <a:defRPr sz="2200"/>
            </a:lvl1pPr>
          </a:lstStyle>
          <a:p>
            <a:r>
              <a:rPr lang="da-DK" dirty="0"/>
              <a:t>Klik for at redigere i master</a:t>
            </a:r>
          </a:p>
        </p:txBody>
      </p:sp>
      <p:sp>
        <p:nvSpPr>
          <p:cNvPr id="14" name="Pladsholder til indhold 2"/>
          <p:cNvSpPr>
            <a:spLocks noGrp="1"/>
          </p:cNvSpPr>
          <p:nvPr>
            <p:ph sz="half" idx="1" hasCustomPrompt="1"/>
          </p:nvPr>
        </p:nvSpPr>
        <p:spPr>
          <a:xfrm>
            <a:off x="1295360" y="1718773"/>
            <a:ext cx="9601280" cy="3960528"/>
          </a:xfrm>
          <a:prstGeom prst="rect">
            <a:avLst/>
          </a:prstGeom>
        </p:spPr>
        <p:txBody>
          <a:bodyPr/>
          <a:lstStyle>
            <a:lvl1pPr marL="0" indent="0">
              <a:lnSpc>
                <a:spcPct val="150000"/>
              </a:lnSpc>
              <a:buNone/>
              <a:defRPr sz="1800"/>
            </a:lvl1pPr>
            <a:lvl2pPr marL="457200" indent="0">
              <a:lnSpc>
                <a:spcPct val="100000"/>
              </a:lnSpc>
              <a:buNone/>
              <a:defRPr sz="1800"/>
            </a:lvl2pPr>
            <a:lvl3pPr>
              <a:lnSpc>
                <a:spcPct val="100000"/>
              </a:lnSpc>
              <a:defRPr sz="1800"/>
            </a:lvl3pPr>
            <a:lvl4pPr>
              <a:lnSpc>
                <a:spcPct val="100000"/>
              </a:lnSpc>
              <a:defRPr sz="1400"/>
            </a:lvl4pPr>
            <a:lvl5pPr>
              <a:lnSpc>
                <a:spcPct val="100000"/>
              </a:lnSpc>
              <a:defRPr sz="1400"/>
            </a:lvl5pPr>
            <a:lvl6pPr>
              <a:defRPr sz="1800"/>
            </a:lvl6pPr>
            <a:lvl7pPr>
              <a:defRPr sz="1800"/>
            </a:lvl7pPr>
            <a:lvl8pPr>
              <a:defRPr sz="1800"/>
            </a:lvl8pPr>
            <a:lvl9pPr>
              <a:defRPr sz="1800"/>
            </a:lvl9pPr>
          </a:lstStyle>
          <a:p>
            <a:pPr lvl="0"/>
            <a:r>
              <a:rPr lang="da-DK" dirty="0"/>
              <a:t>Klik for at redigere i master</a:t>
            </a:r>
          </a:p>
        </p:txBody>
      </p:sp>
      <p:pic>
        <p:nvPicPr>
          <p:cNvPr id="9" name="Billede 8">
            <a:extLst>
              <a:ext uri="{FF2B5EF4-FFF2-40B4-BE49-F238E27FC236}">
                <a16:creationId xmlns:a16="http://schemas.microsoft.com/office/drawing/2014/main" id="{E6072851-7882-4178-8020-B91172F2D58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606468" y="5907978"/>
            <a:ext cx="2228093" cy="802811"/>
          </a:xfrm>
          <a:prstGeom prst="rect">
            <a:avLst/>
          </a:prstGeom>
        </p:spPr>
      </p:pic>
    </p:spTree>
    <p:extLst>
      <p:ext uri="{BB962C8B-B14F-4D97-AF65-F5344CB8AC3E}">
        <p14:creationId xmlns:p14="http://schemas.microsoft.com/office/powerpoint/2010/main" val="5192561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kst">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sp>
        <p:nvSpPr>
          <p:cNvPr id="13" name="Pladsholder til indhold"/>
          <p:cNvSpPr>
            <a:spLocks noGrp="1"/>
          </p:cNvSpPr>
          <p:nvPr>
            <p:ph sz="half" idx="1" hasCustomPrompt="1"/>
          </p:nvPr>
        </p:nvSpPr>
        <p:spPr>
          <a:xfrm>
            <a:off x="952407" y="1412876"/>
            <a:ext cx="10274300" cy="4032250"/>
          </a:xfrm>
          <a:prstGeom prst="rect">
            <a:avLst/>
          </a:prstGeom>
        </p:spPr>
        <p:txBody>
          <a:bodyPr/>
          <a:lstStyle>
            <a:lvl1pPr marL="342900" indent="-342900" defTabSz="447675">
              <a:lnSpc>
                <a:spcPct val="100000"/>
              </a:lnSpc>
              <a:buFont typeface="Arial" panose="020B0604020202020204" pitchFamily="34" charset="0"/>
              <a:buChar char="•"/>
              <a:defRPr sz="2000" b="0">
                <a:latin typeface="+mn-lt"/>
              </a:defRPr>
            </a:lvl1pPr>
            <a:lvl2pPr marL="800100" indent="-342900" defTabSz="447675">
              <a:lnSpc>
                <a:spcPct val="100000"/>
              </a:lnSpc>
              <a:buFont typeface="Arial" panose="020B0604020202020204" pitchFamily="34" charset="0"/>
              <a:buChar char="•"/>
              <a:defRPr lang="da-DK" sz="2000" b="0" kern="1200" dirty="0" smtClean="0">
                <a:solidFill>
                  <a:schemeClr val="tx1"/>
                </a:solidFill>
                <a:latin typeface="+mn-lt"/>
                <a:ea typeface="+mn-ea"/>
                <a:cs typeface="+mn-cs"/>
              </a:defRPr>
            </a:lvl2pPr>
            <a:lvl3pPr marL="12573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3pPr>
            <a:lvl4pPr marL="17145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4pPr>
            <a:lvl5pPr marL="21717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Skriv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p:cNvSpPr>
            <a:spLocks noGrp="1"/>
          </p:cNvSpPr>
          <p:nvPr>
            <p:ph type="title" hasCustomPrompt="1"/>
          </p:nvPr>
        </p:nvSpPr>
        <p:spPr>
          <a:xfrm>
            <a:off x="958853" y="333376"/>
            <a:ext cx="10274299" cy="827088"/>
          </a:xfrm>
          <a:prstGeom prst="rect">
            <a:avLst/>
          </a:prstGeom>
        </p:spPr>
        <p:txBody>
          <a:bodyPr anchor="b"/>
          <a:lstStyle>
            <a:lvl1pPr>
              <a:lnSpc>
                <a:spcPct val="150000"/>
              </a:lnSpc>
              <a:defRPr sz="2400" b="0" cap="all" spc="120" baseline="0">
                <a:latin typeface="+mn-lt"/>
              </a:defRPr>
            </a:lvl1pPr>
          </a:lstStyle>
          <a:p>
            <a:r>
              <a:rPr lang="da-DK" noProof="0" dirty="0"/>
              <a:t>Skriv titel på slide</a:t>
            </a:r>
          </a:p>
        </p:txBody>
      </p:sp>
      <p:pic>
        <p:nvPicPr>
          <p:cNvPr id="8" name="Logo, EAAA">
            <a:extLst>
              <a:ext uri="{FF2B5EF4-FFF2-40B4-BE49-F238E27FC236}">
                <a16:creationId xmlns:a16="http://schemas.microsoft.com/office/drawing/2014/main" id="{1A6A771D-5E91-46B6-86A5-D8470EF2AE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0038" y="5865182"/>
            <a:ext cx="2322374" cy="876847"/>
          </a:xfrm>
          <a:prstGeom prst="rect">
            <a:avLst/>
          </a:prstGeom>
          <a:noFill/>
        </p:spPr>
      </p:pic>
    </p:spTree>
    <p:extLst>
      <p:ext uri="{BB962C8B-B14F-4D97-AF65-F5344CB8AC3E}">
        <p14:creationId xmlns:p14="http://schemas.microsoft.com/office/powerpoint/2010/main" val="21391809"/>
      </p:ext>
    </p:extLst>
  </p:cSld>
  <p:clrMapOvr>
    <a:masterClrMapping/>
  </p:clrMapOvr>
  <p:hf hdr="0"/>
  <p:extLst>
    <p:ext uri="{DCECCB84-F9BA-43D5-87BE-67443E8EF086}">
      <p15:sldGuideLst xmlns:p15="http://schemas.microsoft.com/office/powerpoint/2012/main">
        <p15:guide id="1" pos="604">
          <p15:clr>
            <a:srgbClr val="A4A3A4"/>
          </p15:clr>
        </p15:guide>
        <p15:guide id="2" pos="7076">
          <p15:clr>
            <a:srgbClr val="A4A3A4"/>
          </p15:clr>
        </p15:guide>
        <p15:guide id="3" orient="horz" pos="890">
          <p15:clr>
            <a:srgbClr val="A4A3A4"/>
          </p15:clr>
        </p15:guide>
        <p15:guide id="5" orient="horz" pos="3430">
          <p15:clr>
            <a:srgbClr val="A4A3A4"/>
          </p15:clr>
        </p15:guide>
        <p15:guide id="6" orient="horz" pos="731">
          <p15:clr>
            <a:srgbClr val="A4A3A4"/>
          </p15:clr>
        </p15:guide>
        <p15:guide id="7" orient="horz" pos="2160">
          <p15:clr>
            <a:srgbClr val="A4A3A4"/>
          </p15:clr>
        </p15:guide>
        <p15:guide id="8" pos="3840">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vid baggrund tekstfel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36323"/>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35494"/>
            <a:ext cx="10515600" cy="448618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6322C49-B95F-04A8-524B-8BD871BECF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606164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slide med bobl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p:nvPr/>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68232"/>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91478"/>
            <a:ext cx="10515600" cy="4398291"/>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3" name="Ellipse 2">
            <a:extLst>
              <a:ext uri="{FF2B5EF4-FFF2-40B4-BE49-F238E27FC236}">
                <a16:creationId xmlns:a16="http://schemas.microsoft.com/office/drawing/2014/main" id="{CA7105EB-7427-7071-AD31-64EFAB69908E}"/>
              </a:ext>
            </a:extLst>
          </p:cNvPr>
          <p:cNvSpPr/>
          <p:nvPr userDrawn="1"/>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8AF1C85A-20F7-C79F-0633-B74EE8556810}"/>
              </a:ext>
            </a:extLst>
          </p:cNvPr>
          <p:cNvSpPr/>
          <p:nvPr userDrawn="1"/>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dirty="0"/>
          </a:p>
        </p:txBody>
      </p:sp>
      <p:pic>
        <p:nvPicPr>
          <p:cNvPr id="8" name="Billede 10" descr="Et billede, der indeholder sort, mørke&#10;&#10;Automatisk genereret beskrivelse">
            <a:extLst>
              <a:ext uri="{FF2B5EF4-FFF2-40B4-BE49-F238E27FC236}">
                <a16:creationId xmlns:a16="http://schemas.microsoft.com/office/drawing/2014/main" id="{D68DDE10-B68E-3872-E02C-F6BFCDF3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0151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 3 med billede">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3F68F84E-343A-0D24-928A-76EF485DA79C}"/>
              </a:ext>
            </a:extLst>
          </p:cNvPr>
          <p:cNvSpPr/>
          <p:nvPr userDrawn="1"/>
        </p:nvSpPr>
        <p:spPr>
          <a:xfrm>
            <a:off x="-30013" y="0"/>
            <a:ext cx="708855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Ellipse 96">
            <a:extLst>
              <a:ext uri="{FF2B5EF4-FFF2-40B4-BE49-F238E27FC236}">
                <a16:creationId xmlns:a16="http://schemas.microsoft.com/office/drawing/2014/main" id="{CBC73A91-F422-56B4-8BF2-C115360EC45A}"/>
              </a:ext>
            </a:extLst>
          </p:cNvPr>
          <p:cNvSpPr/>
          <p:nvPr/>
        </p:nvSpPr>
        <p:spPr>
          <a:xfrm>
            <a:off x="5336465" y="3879060"/>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99" name="Ellipse 98">
            <a:extLst>
              <a:ext uri="{FF2B5EF4-FFF2-40B4-BE49-F238E27FC236}">
                <a16:creationId xmlns:a16="http://schemas.microsoft.com/office/drawing/2014/main" id="{D4686CAD-586C-0B47-28FE-939B5CA0458F}"/>
              </a:ext>
            </a:extLst>
          </p:cNvPr>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Grafik 4" descr="Badge 1 med massiv udfyldning">
            <a:extLst>
              <a:ext uri="{FF2B5EF4-FFF2-40B4-BE49-F238E27FC236}">
                <a16:creationId xmlns:a16="http://schemas.microsoft.com/office/drawing/2014/main" id="{8B18C807-D2A6-7364-F01B-35F44492C5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4290" y="2639129"/>
            <a:ext cx="520839" cy="520839"/>
          </a:xfrm>
          <a:prstGeom prst="rect">
            <a:avLst/>
          </a:prstGeom>
        </p:spPr>
      </p:pic>
      <p:pic>
        <p:nvPicPr>
          <p:cNvPr id="10" name="Grafik 9" descr="Badge med massiv udfyldning">
            <a:extLst>
              <a:ext uri="{FF2B5EF4-FFF2-40B4-BE49-F238E27FC236}">
                <a16:creationId xmlns:a16="http://schemas.microsoft.com/office/drawing/2014/main" id="{034F8E1F-1FB0-41AB-FFDE-0A00A2A4A27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6418" y="3722704"/>
            <a:ext cx="478711" cy="478711"/>
          </a:xfrm>
          <a:prstGeom prst="rect">
            <a:avLst/>
          </a:prstGeom>
        </p:spPr>
      </p:pic>
      <p:pic>
        <p:nvPicPr>
          <p:cNvPr id="11" name="Grafik 10" descr="Badge 3 med massiv udfyldning">
            <a:extLst>
              <a:ext uri="{FF2B5EF4-FFF2-40B4-BE49-F238E27FC236}">
                <a16:creationId xmlns:a16="http://schemas.microsoft.com/office/drawing/2014/main" id="{B7D2B729-7602-78ED-2289-4FCD89D97A8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5353" y="4824842"/>
            <a:ext cx="478711" cy="478711"/>
          </a:xfrm>
          <a:prstGeom prst="rect">
            <a:avLst/>
          </a:prstGeom>
        </p:spPr>
      </p:pic>
      <p:sp>
        <p:nvSpPr>
          <p:cNvPr id="16" name="Ellipse 15">
            <a:extLst>
              <a:ext uri="{FF2B5EF4-FFF2-40B4-BE49-F238E27FC236}">
                <a16:creationId xmlns:a16="http://schemas.microsoft.com/office/drawing/2014/main" id="{07F417A0-0653-37F9-7AA3-2FFBBD8A2C1C}"/>
              </a:ext>
            </a:extLst>
          </p:cNvPr>
          <p:cNvSpPr/>
          <p:nvPr userDrawn="1"/>
        </p:nvSpPr>
        <p:spPr>
          <a:xfrm>
            <a:off x="5336465" y="3877977"/>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Ellipse 16">
            <a:extLst>
              <a:ext uri="{FF2B5EF4-FFF2-40B4-BE49-F238E27FC236}">
                <a16:creationId xmlns:a16="http://schemas.microsoft.com/office/drawing/2014/main" id="{82156752-11BD-B98A-96A8-D5C234E6F9C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hasCustomPrompt="1"/>
          </p:nvPr>
        </p:nvSpPr>
        <p:spPr>
          <a:xfrm>
            <a:off x="842864" y="8024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0" name="Pladsholder til tekst 19">
            <a:extLst>
              <a:ext uri="{FF2B5EF4-FFF2-40B4-BE49-F238E27FC236}">
                <a16:creationId xmlns:a16="http://schemas.microsoft.com/office/drawing/2014/main" id="{8E8B5261-1EBE-29C9-1A7E-3A469D70D7A6}"/>
              </a:ext>
            </a:extLst>
          </p:cNvPr>
          <p:cNvSpPr>
            <a:spLocks noGrp="1"/>
          </p:cNvSpPr>
          <p:nvPr>
            <p:ph type="body" sz="quarter" idx="32"/>
          </p:nvPr>
        </p:nvSpPr>
        <p:spPr>
          <a:xfrm>
            <a:off x="8473422" y="2693786"/>
            <a:ext cx="2725737"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2" name="Pladsholder til tekst 19">
            <a:extLst>
              <a:ext uri="{FF2B5EF4-FFF2-40B4-BE49-F238E27FC236}">
                <a16:creationId xmlns:a16="http://schemas.microsoft.com/office/drawing/2014/main" id="{DCDAA490-B6B2-EEFD-C949-B9DCAA1D40D1}"/>
              </a:ext>
            </a:extLst>
          </p:cNvPr>
          <p:cNvSpPr>
            <a:spLocks noGrp="1"/>
          </p:cNvSpPr>
          <p:nvPr>
            <p:ph type="body" sz="quarter" idx="34"/>
          </p:nvPr>
        </p:nvSpPr>
        <p:spPr>
          <a:xfrm>
            <a:off x="8473422" y="3776321"/>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4" name="Pladsholder til tekst 19">
            <a:extLst>
              <a:ext uri="{FF2B5EF4-FFF2-40B4-BE49-F238E27FC236}">
                <a16:creationId xmlns:a16="http://schemas.microsoft.com/office/drawing/2014/main" id="{6B40C985-CC51-BCD9-4E13-500306D05EC3}"/>
              </a:ext>
            </a:extLst>
          </p:cNvPr>
          <p:cNvSpPr>
            <a:spLocks noGrp="1"/>
          </p:cNvSpPr>
          <p:nvPr>
            <p:ph type="body" sz="quarter" idx="36"/>
          </p:nvPr>
        </p:nvSpPr>
        <p:spPr>
          <a:xfrm>
            <a:off x="8473423" y="4824842"/>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 name="Pladsholder til tekst 11">
            <a:extLst>
              <a:ext uri="{FF2B5EF4-FFF2-40B4-BE49-F238E27FC236}">
                <a16:creationId xmlns:a16="http://schemas.microsoft.com/office/drawing/2014/main" id="{657DA793-19BA-DE30-1DEE-8263D37E468D}"/>
              </a:ext>
            </a:extLst>
          </p:cNvPr>
          <p:cNvSpPr>
            <a:spLocks noGrp="1"/>
          </p:cNvSpPr>
          <p:nvPr>
            <p:ph type="body" sz="quarter" idx="11"/>
          </p:nvPr>
        </p:nvSpPr>
        <p:spPr>
          <a:xfrm>
            <a:off x="7359847" y="1258303"/>
            <a:ext cx="4446954" cy="769410"/>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pic>
        <p:nvPicPr>
          <p:cNvPr id="4" name="Billede 10" descr="Et billede, der indeholder sort, mørke&#10;&#10;Automatisk genereret beskrivelse">
            <a:extLst>
              <a:ext uri="{FF2B5EF4-FFF2-40B4-BE49-F238E27FC236}">
                <a16:creationId xmlns:a16="http://schemas.microsoft.com/office/drawing/2014/main" id="{1CA0DC3F-623B-554F-BB96-24EA5435AD0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409925821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med billede højre">
    <p:bg>
      <p:bgPr>
        <a:solidFill>
          <a:schemeClr val="accent6">
            <a:alpha val="77000"/>
          </a:schemeClr>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1A97AF12-67B3-F2F9-6E32-DA0AF88A36E0}"/>
              </a:ext>
            </a:extLst>
          </p:cNvPr>
          <p:cNvSpPr/>
          <p:nvPr userDrawn="1"/>
        </p:nvSpPr>
        <p:spPr>
          <a:xfrm>
            <a:off x="1150188" y="1026544"/>
            <a:ext cx="9891624" cy="4804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6096000" y="1026543"/>
            <a:ext cx="4945812" cy="4804913"/>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2" name="Pladsholder til tekst 11">
            <a:extLst>
              <a:ext uri="{FF2B5EF4-FFF2-40B4-BE49-F238E27FC236}">
                <a16:creationId xmlns:a16="http://schemas.microsoft.com/office/drawing/2014/main" id="{E745A75A-C20F-A2B1-1E37-A7AEF37DC413}"/>
              </a:ext>
            </a:extLst>
          </p:cNvPr>
          <p:cNvSpPr>
            <a:spLocks noGrp="1"/>
          </p:cNvSpPr>
          <p:nvPr>
            <p:ph type="body" sz="quarter" idx="11"/>
          </p:nvPr>
        </p:nvSpPr>
        <p:spPr>
          <a:xfrm>
            <a:off x="1509623" y="1276686"/>
            <a:ext cx="4266487"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14" name="Pladsholder til tekst 13">
            <a:extLst>
              <a:ext uri="{FF2B5EF4-FFF2-40B4-BE49-F238E27FC236}">
                <a16:creationId xmlns:a16="http://schemas.microsoft.com/office/drawing/2014/main" id="{D5C8A285-7944-082F-EF17-266C02B40607}"/>
              </a:ext>
            </a:extLst>
          </p:cNvPr>
          <p:cNvSpPr>
            <a:spLocks noGrp="1"/>
          </p:cNvSpPr>
          <p:nvPr>
            <p:ph type="body" sz="quarter" idx="12"/>
          </p:nvPr>
        </p:nvSpPr>
        <p:spPr>
          <a:xfrm>
            <a:off x="1509623" y="2320506"/>
            <a:ext cx="4265702" cy="3260808"/>
          </a:xfrm>
          <a:prstGeom prst="rect">
            <a:avLst/>
          </a:prstGeom>
        </p:spPr>
        <p:txBody>
          <a:bodyPr/>
          <a:lstStyle>
            <a:lvl1pPr marL="0" indent="0">
              <a:buNone/>
              <a:defRPr lang="da-DK" sz="1800" kern="1200" smtClean="0">
                <a:solidFill>
                  <a:schemeClr val="accent6"/>
                </a:solidFill>
                <a:latin typeface="+mn-lt"/>
                <a:ea typeface="+mj-ea"/>
                <a:cs typeface="+mj-cs"/>
              </a:defRPr>
            </a:lvl1pPr>
          </a:lstStyle>
          <a:p>
            <a:pPr lvl="0"/>
            <a:r>
              <a:rPr lang="da-DK"/>
              <a:t>Klik for at redigere teksttypografierne i masteren</a:t>
            </a:r>
          </a:p>
        </p:txBody>
      </p:sp>
      <p:pic>
        <p:nvPicPr>
          <p:cNvPr id="4" name="Billede 12">
            <a:extLst>
              <a:ext uri="{FF2B5EF4-FFF2-40B4-BE49-F238E27FC236}">
                <a16:creationId xmlns:a16="http://schemas.microsoft.com/office/drawing/2014/main" id="{ADF37EF3-7D3F-BEED-9E3D-F9CFE7BE59B9}"/>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129329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med billede venstre">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a:off x="0" y="0"/>
            <a:ext cx="350831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809553" y="1117831"/>
            <a:ext cx="5125421" cy="4622338"/>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3" name="Pladsholder til tekst 11">
            <a:extLst>
              <a:ext uri="{FF2B5EF4-FFF2-40B4-BE49-F238E27FC236}">
                <a16:creationId xmlns:a16="http://schemas.microsoft.com/office/drawing/2014/main" id="{59EDE253-6EC0-93C7-A55D-015A8F6A5654}"/>
              </a:ext>
            </a:extLst>
          </p:cNvPr>
          <p:cNvSpPr>
            <a:spLocks noGrp="1"/>
          </p:cNvSpPr>
          <p:nvPr>
            <p:ph type="body" sz="quarter" idx="11"/>
          </p:nvPr>
        </p:nvSpPr>
        <p:spPr>
          <a:xfrm>
            <a:off x="6452558" y="1117831"/>
            <a:ext cx="4929889"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7" name="Pladsholder til tekst 11">
            <a:extLst>
              <a:ext uri="{FF2B5EF4-FFF2-40B4-BE49-F238E27FC236}">
                <a16:creationId xmlns:a16="http://schemas.microsoft.com/office/drawing/2014/main" id="{B940A7E6-444D-0C88-B493-63C4B7DE8AEE}"/>
              </a:ext>
            </a:extLst>
          </p:cNvPr>
          <p:cNvSpPr>
            <a:spLocks noGrp="1"/>
          </p:cNvSpPr>
          <p:nvPr>
            <p:ph type="body" sz="quarter" idx="12"/>
          </p:nvPr>
        </p:nvSpPr>
        <p:spPr>
          <a:xfrm>
            <a:off x="6452558" y="2090057"/>
            <a:ext cx="4929889" cy="3650112"/>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7EE718E-9FFA-7D6E-17C3-E19E415AD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6895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e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9" name="Pladsholder til billede 18">
            <a:extLst>
              <a:ext uri="{FF2B5EF4-FFF2-40B4-BE49-F238E27FC236}">
                <a16:creationId xmlns:a16="http://schemas.microsoft.com/office/drawing/2014/main" id="{FC2A6DCB-B944-BADD-4C2B-2AEE97014483}"/>
              </a:ext>
            </a:extLst>
          </p:cNvPr>
          <p:cNvSpPr>
            <a:spLocks noGrp="1"/>
          </p:cNvSpPr>
          <p:nvPr>
            <p:ph type="pic" sz="quarter" idx="13"/>
          </p:nvPr>
        </p:nvSpPr>
        <p:spPr>
          <a:xfrm>
            <a:off x="6086669" y="3432220"/>
            <a:ext cx="6183086" cy="3451270"/>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hasCustomPrompt="1"/>
          </p:nvPr>
        </p:nvSpPr>
        <p:spPr>
          <a:xfrm>
            <a:off x="6096000" y="-2"/>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8" name="Pladsholder til billede 18">
            <a:extLst>
              <a:ext uri="{FF2B5EF4-FFF2-40B4-BE49-F238E27FC236}">
                <a16:creationId xmlns:a16="http://schemas.microsoft.com/office/drawing/2014/main" id="{01B1B245-1870-6F63-E15B-5A42484D1456}"/>
              </a:ext>
            </a:extLst>
          </p:cNvPr>
          <p:cNvSpPr>
            <a:spLocks noGrp="1"/>
          </p:cNvSpPr>
          <p:nvPr>
            <p:ph type="pic" sz="quarter" idx="12"/>
          </p:nvPr>
        </p:nvSpPr>
        <p:spPr>
          <a:xfrm>
            <a:off x="-9525" y="3441746"/>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28000BE1-CFA9-0B2C-3A46-EFDA07107F07}"/>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3189656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474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tT60_TofYf4"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4.png"/><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miro.com/da/"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C870D-9DB8-2ACC-393E-05823E8204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D3BDFA7-C9D1-C43E-926C-EDE7076E1759}"/>
              </a:ext>
            </a:extLst>
          </p:cNvPr>
          <p:cNvSpPr>
            <a:spLocks noGrp="1"/>
          </p:cNvSpPr>
          <p:nvPr>
            <p:ph type="body" sz="quarter" idx="10"/>
          </p:nvPr>
        </p:nvSpPr>
        <p:spPr>
          <a:xfrm>
            <a:off x="810241" y="5281159"/>
            <a:ext cx="9982200" cy="908391"/>
          </a:xfrm>
        </p:spPr>
        <p:txBody>
          <a:bodyPr anchor="ctr">
            <a:normAutofit/>
          </a:bodyPr>
          <a:lstStyle/>
          <a:p>
            <a:r>
              <a:rPr lang="da-DK" dirty="0"/>
              <a:t>Forretningsforståelse</a:t>
            </a:r>
          </a:p>
        </p:txBody>
      </p:sp>
      <p:sp>
        <p:nvSpPr>
          <p:cNvPr id="3" name="Tekstfelt 2">
            <a:extLst>
              <a:ext uri="{FF2B5EF4-FFF2-40B4-BE49-F238E27FC236}">
                <a16:creationId xmlns:a16="http://schemas.microsoft.com/office/drawing/2014/main" id="{A3419D91-85F4-49AC-B6F5-8F547320B5CB}"/>
              </a:ext>
            </a:extLst>
          </p:cNvPr>
          <p:cNvSpPr txBox="1"/>
          <p:nvPr/>
        </p:nvSpPr>
        <p:spPr>
          <a:xfrm>
            <a:off x="2803459" y="3167390"/>
            <a:ext cx="439094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800" b="0" i="0" u="none" strike="noStrike" kern="1200" cap="none" spc="0" normalizeH="0" baseline="0" noProof="0" dirty="0">
                <a:ln>
                  <a:noFill/>
                </a:ln>
                <a:solidFill>
                  <a:prstClr val="white"/>
                </a:solidFill>
                <a:effectLst/>
                <a:uLnTx/>
                <a:uFillTx/>
                <a:latin typeface="Montserrat"/>
                <a:ea typeface="+mn-ea"/>
                <a:cs typeface="+mn-cs"/>
              </a:rPr>
              <a:t>Modul 3 Procesanalyse </a:t>
            </a:r>
          </a:p>
        </p:txBody>
      </p:sp>
    </p:spTree>
    <p:extLst>
      <p:ext uri="{BB962C8B-B14F-4D97-AF65-F5344CB8AC3E}">
        <p14:creationId xmlns:p14="http://schemas.microsoft.com/office/powerpoint/2010/main" val="535438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5DBB56-5E1F-161F-E601-85EB08420D64}"/>
              </a:ext>
            </a:extLst>
          </p:cNvPr>
          <p:cNvSpPr>
            <a:spLocks noGrp="1"/>
          </p:cNvSpPr>
          <p:nvPr>
            <p:ph type="title"/>
          </p:nvPr>
        </p:nvSpPr>
        <p:spPr/>
        <p:txBody>
          <a:bodyPr/>
          <a:lstStyle/>
          <a:p>
            <a:r>
              <a:rPr lang="da-DK" dirty="0"/>
              <a:t>Mål for en procesanalyse</a:t>
            </a:r>
          </a:p>
        </p:txBody>
      </p:sp>
      <p:sp>
        <p:nvSpPr>
          <p:cNvPr id="4" name="Rectangle 1">
            <a:extLst>
              <a:ext uri="{FF2B5EF4-FFF2-40B4-BE49-F238E27FC236}">
                <a16:creationId xmlns:a16="http://schemas.microsoft.com/office/drawing/2014/main" id="{D021B7E1-2B4A-5581-9366-A3976A82BB3B}"/>
              </a:ext>
            </a:extLst>
          </p:cNvPr>
          <p:cNvSpPr>
            <a:spLocks noGrp="1" noChangeArrowheads="1"/>
          </p:cNvSpPr>
          <p:nvPr>
            <p:ph sz="quarter" idx="10"/>
          </p:nvPr>
        </p:nvSpPr>
        <p:spPr bwMode="auto">
          <a:xfrm>
            <a:off x="862668" y="1355113"/>
            <a:ext cx="8728672"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a-DK" altLang="da-DK" sz="1800" b="0" i="0" u="none" strike="noStrike" cap="none" normalizeH="0" baseline="0" dirty="0">
                <a:ln>
                  <a:noFill/>
                </a:ln>
                <a:solidFill>
                  <a:schemeClr val="tx1"/>
                </a:solidFill>
                <a:effectLst/>
              </a:rPr>
              <a:t>Hvordan skaber denne aktivitet værdi for kunden? </a:t>
            </a:r>
          </a:p>
          <a:p>
            <a:pPr marL="0" marR="0" lvl="0" indent="0" algn="l" defTabSz="914400" rtl="0" eaLnBrk="0" fontAlgn="base" latinLnBrk="0" hangingPunct="0">
              <a:lnSpc>
                <a:spcPct val="100000"/>
              </a:lnSpc>
              <a:spcBef>
                <a:spcPct val="0"/>
              </a:spcBef>
              <a:spcAft>
                <a:spcPct val="0"/>
              </a:spcAft>
              <a:buClrTx/>
              <a:buSzTx/>
              <a:tabLst/>
            </a:pPr>
            <a:r>
              <a:rPr kumimoji="0" lang="da-DK" altLang="da-DK" sz="1800" b="0" i="0" u="none" strike="noStrike" cap="none" normalizeH="0" baseline="0" dirty="0">
                <a:ln>
                  <a:noFill/>
                </a:ln>
                <a:solidFill>
                  <a:schemeClr val="tx1"/>
                </a:solidFill>
                <a:effectLst/>
              </a:rPr>
              <a:t>Hvordan påvirker den omkostninger, kvalitet, </a:t>
            </a:r>
            <a:r>
              <a:rPr kumimoji="0" lang="da-DK" altLang="da-DK" sz="1800" b="0" i="0" u="none" strike="noStrike" cap="none" normalizeH="0" baseline="0" dirty="0">
                <a:ln>
                  <a:noFill/>
                </a:ln>
                <a:solidFill>
                  <a:srgbClr val="FF0000"/>
                </a:solidFill>
                <a:effectLst/>
              </a:rPr>
              <a:t>sikkerhed</a:t>
            </a:r>
            <a:r>
              <a:rPr kumimoji="0" lang="da-DK" altLang="da-DK" sz="1800" b="0" i="0" u="none" strike="noStrike" cap="none" normalizeH="0" baseline="0" dirty="0">
                <a:ln>
                  <a:noFill/>
                </a:ln>
                <a:solidFill>
                  <a:schemeClr val="tx1"/>
                </a:solidFill>
                <a:effectLst/>
              </a:rPr>
              <a:t> eller leveringstid?</a:t>
            </a:r>
          </a:p>
          <a:p>
            <a:pPr marL="0" marR="0" lvl="0" indent="0" algn="l" defTabSz="914400" rtl="0" eaLnBrk="0" fontAlgn="base" latinLnBrk="0" hangingPunct="0">
              <a:lnSpc>
                <a:spcPct val="100000"/>
              </a:lnSpc>
              <a:spcBef>
                <a:spcPct val="0"/>
              </a:spcBef>
              <a:spcAft>
                <a:spcPct val="0"/>
              </a:spcAft>
              <a:buClrTx/>
              <a:buSzTx/>
              <a:tabLst/>
            </a:pPr>
            <a:r>
              <a:rPr kumimoji="0" lang="da-DK" altLang="da-DK" sz="1800" b="0" i="0" u="none" strike="noStrike" cap="none" normalizeH="0" baseline="0" dirty="0">
                <a:ln>
                  <a:noFill/>
                </a:ln>
                <a:solidFill>
                  <a:schemeClr val="tx1"/>
                </a:solidFill>
                <a:effectLst/>
              </a:rPr>
              <a:t>Er der ineffektive eller </a:t>
            </a:r>
            <a:r>
              <a:rPr kumimoji="0" lang="da-DK" altLang="da-DK" sz="1800" b="0" i="0" u="none" strike="noStrike" cap="none" normalizeH="0" baseline="0" dirty="0">
                <a:ln>
                  <a:noFill/>
                </a:ln>
                <a:solidFill>
                  <a:srgbClr val="FF0000"/>
                </a:solidFill>
                <a:effectLst/>
              </a:rPr>
              <a:t>usikre</a:t>
            </a:r>
            <a:r>
              <a:rPr kumimoji="0" lang="da-DK" altLang="da-DK" sz="1800" b="0" i="0" u="none" strike="noStrike" cap="none" normalizeH="0" baseline="0" dirty="0">
                <a:ln>
                  <a:noFill/>
                </a:ln>
                <a:solidFill>
                  <a:schemeClr val="tx1"/>
                </a:solidFill>
                <a:effectLst/>
              </a:rPr>
              <a:t> aktiviteter, som kan optimeres?</a:t>
            </a:r>
          </a:p>
          <a:p>
            <a:pPr marL="0" marR="0" lvl="0" indent="0" algn="l" defTabSz="914400" rtl="0" eaLnBrk="0" fontAlgn="base" latinLnBrk="0" hangingPunct="0">
              <a:lnSpc>
                <a:spcPct val="100000"/>
              </a:lnSpc>
              <a:spcBef>
                <a:spcPct val="0"/>
              </a:spcBef>
              <a:spcAft>
                <a:spcPct val="0"/>
              </a:spcAft>
              <a:buClrTx/>
              <a:buSzTx/>
              <a:tabLst/>
            </a:pPr>
            <a:endParaRPr lang="da-DK" altLang="da-DK" dirty="0"/>
          </a:p>
          <a:p>
            <a:pPr marL="0" marR="0" lvl="0" indent="0" algn="l" defTabSz="914400" rtl="0" eaLnBrk="0" fontAlgn="base" latinLnBrk="0" hangingPunct="0">
              <a:lnSpc>
                <a:spcPct val="100000"/>
              </a:lnSpc>
              <a:spcBef>
                <a:spcPct val="0"/>
              </a:spcBef>
              <a:spcAft>
                <a:spcPct val="0"/>
              </a:spcAft>
              <a:buClrTx/>
              <a:buSzTx/>
              <a:tabLst/>
            </a:pPr>
            <a:r>
              <a:rPr kumimoji="0" lang="da-DK" altLang="da-DK" sz="1800" b="0" i="0" u="none" strike="noStrike" cap="none" normalizeH="0" baseline="0" dirty="0">
                <a:ln>
                  <a:noFill/>
                </a:ln>
                <a:solidFill>
                  <a:srgbClr val="FF0000"/>
                </a:solidFill>
                <a:effectLst/>
              </a:rPr>
              <a:t>Jeres fokus skal naturligvis ligges i sikkerhedsoptimering. </a:t>
            </a:r>
          </a:p>
          <a:p>
            <a:pPr marL="0" marR="0" lvl="0" indent="0" algn="l" defTabSz="914400" rtl="0" eaLnBrk="0" fontAlgn="base" latinLnBrk="0" hangingPunct="0">
              <a:lnSpc>
                <a:spcPct val="100000"/>
              </a:lnSpc>
              <a:spcBef>
                <a:spcPct val="0"/>
              </a:spcBef>
              <a:spcAft>
                <a:spcPct val="0"/>
              </a:spcAft>
              <a:buClrTx/>
              <a:buSzTx/>
              <a:tabLst/>
            </a:pPr>
            <a:endParaRPr lang="da-DK" altLang="da-DK" dirty="0"/>
          </a:p>
          <a:p>
            <a:pPr marL="0" marR="0" lvl="0" indent="0" algn="l" defTabSz="914400" rtl="0" eaLnBrk="0" fontAlgn="base" latinLnBrk="0" hangingPunct="0">
              <a:lnSpc>
                <a:spcPct val="100000"/>
              </a:lnSpc>
              <a:spcBef>
                <a:spcPct val="0"/>
              </a:spcBef>
              <a:spcAft>
                <a:spcPct val="0"/>
              </a:spcAft>
              <a:buClrTx/>
              <a:buSzTx/>
              <a:tabLst/>
            </a:pP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lang="da-DK" altLang="da-DK" dirty="0"/>
          </a:p>
          <a:p>
            <a:pPr marL="0" marR="0" lvl="0" indent="0" algn="l" defTabSz="914400" rtl="0" eaLnBrk="0" fontAlgn="base" latinLnBrk="0" hangingPunct="0">
              <a:lnSpc>
                <a:spcPct val="100000"/>
              </a:lnSpc>
              <a:spcBef>
                <a:spcPct val="0"/>
              </a:spcBef>
              <a:spcAft>
                <a:spcPct val="0"/>
              </a:spcAft>
              <a:buClrTx/>
              <a:buSzTx/>
              <a:tabLst/>
            </a:pP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lang="da-DK" altLang="da-DK" dirty="0"/>
          </a:p>
          <a:p>
            <a:pPr marL="0" marR="0" lvl="0" indent="0" algn="l" defTabSz="914400" rtl="0" eaLnBrk="0" fontAlgn="base" latinLnBrk="0" hangingPunct="0">
              <a:lnSpc>
                <a:spcPct val="100000"/>
              </a:lnSpc>
              <a:spcBef>
                <a:spcPct val="0"/>
              </a:spcBef>
              <a:spcAft>
                <a:spcPct val="0"/>
              </a:spcAft>
              <a:buClrTx/>
              <a:buSzTx/>
              <a:tabLst/>
            </a:pP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lang="da-DK" altLang="da-DK" dirty="0"/>
          </a:p>
          <a:p>
            <a:pPr marL="0" marR="0" lvl="0" indent="0" algn="l" defTabSz="914400" rtl="0" eaLnBrk="0" fontAlgn="base" latinLnBrk="0" hangingPunct="0">
              <a:lnSpc>
                <a:spcPct val="100000"/>
              </a:lnSpc>
              <a:spcBef>
                <a:spcPct val="0"/>
              </a:spcBef>
              <a:spcAft>
                <a:spcPct val="0"/>
              </a:spcAft>
              <a:buClrTx/>
              <a:buSzTx/>
              <a:tabLst/>
            </a:pP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lang="da-DK" altLang="da-DK" dirty="0"/>
          </a:p>
          <a:p>
            <a:pPr marL="0" marR="0" lvl="0" indent="0" algn="l" defTabSz="914400" rtl="0" eaLnBrk="0" fontAlgn="base" latinLnBrk="0" hangingPunct="0">
              <a:lnSpc>
                <a:spcPct val="100000"/>
              </a:lnSpc>
              <a:spcBef>
                <a:spcPct val="0"/>
              </a:spcBef>
              <a:spcAft>
                <a:spcPct val="0"/>
              </a:spcAft>
              <a:buClrTx/>
              <a:buSzTx/>
              <a:tabLst/>
            </a:pPr>
            <a:endParaRPr kumimoji="0" lang="da-DK" altLang="da-DK"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da-DK" altLang="da-DK"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lang="da-DK" altLang="da-DK"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da-DK" altLang="da-DK"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CBF5ED07-D308-6A3B-77D9-1C5413A2C2A6}"/>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a-DK" altLang="da-DK"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110858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292836-1446-A539-0BA7-7099CA00260C}"/>
              </a:ext>
            </a:extLst>
          </p:cNvPr>
          <p:cNvSpPr>
            <a:spLocks noGrp="1"/>
          </p:cNvSpPr>
          <p:nvPr>
            <p:ph type="title"/>
          </p:nvPr>
        </p:nvSpPr>
        <p:spPr/>
        <p:txBody>
          <a:bodyPr/>
          <a:lstStyle/>
          <a:p>
            <a:r>
              <a:rPr lang="da-DK" dirty="0"/>
              <a:t>Afdækning forud for procesanalyse</a:t>
            </a:r>
          </a:p>
        </p:txBody>
      </p:sp>
      <p:sp>
        <p:nvSpPr>
          <p:cNvPr id="3" name="Pladsholder til indhold 2">
            <a:extLst>
              <a:ext uri="{FF2B5EF4-FFF2-40B4-BE49-F238E27FC236}">
                <a16:creationId xmlns:a16="http://schemas.microsoft.com/office/drawing/2014/main" id="{C58B7FAF-1D96-E84D-BA02-95E14A774C8B}"/>
              </a:ext>
            </a:extLst>
          </p:cNvPr>
          <p:cNvSpPr>
            <a:spLocks noGrp="1"/>
          </p:cNvSpPr>
          <p:nvPr>
            <p:ph sz="quarter" idx="10"/>
          </p:nvPr>
        </p:nvSpPr>
        <p:spPr/>
        <p:txBody>
          <a:bodyPr/>
          <a:lstStyle/>
          <a:p>
            <a:pPr marL="285750" indent="-285750">
              <a:buFont typeface="Arial" panose="020B0604020202020204" pitchFamily="34" charset="0"/>
              <a:buChar char="•"/>
            </a:pPr>
            <a:r>
              <a:rPr lang="da-DK" dirty="0"/>
              <a:t>Kend virksomhedens strategi – hvad er vigtigt/kritisk?</a:t>
            </a:r>
          </a:p>
          <a:p>
            <a:pPr marL="285750" indent="-285750">
              <a:buFont typeface="Arial" panose="020B0604020202020204" pitchFamily="34" charset="0"/>
              <a:buChar char="•"/>
            </a:pPr>
            <a:r>
              <a:rPr lang="da-DK" dirty="0"/>
              <a:t>Undersøg hvem du skal inddrage i virksomheden – eks. Jura, IT- og systemansvarlige.</a:t>
            </a:r>
          </a:p>
          <a:p>
            <a:pPr marL="285750" indent="-285750">
              <a:buFont typeface="Arial" panose="020B0604020202020204" pitchFamily="34" charset="0"/>
              <a:buChar char="•"/>
            </a:pPr>
            <a:r>
              <a:rPr lang="da-DK" dirty="0"/>
              <a:t>Ledelsens risikoappetit – er den defineret?</a:t>
            </a:r>
          </a:p>
          <a:p>
            <a:pPr marL="285750" indent="-285750">
              <a:buFont typeface="Arial" panose="020B0604020202020204" pitchFamily="34" charset="0"/>
              <a:buChar char="•"/>
            </a:pPr>
            <a:r>
              <a:rPr lang="da-DK" dirty="0"/>
              <a:t>Kerneprocesser - er de defineret i virksomheden (asset </a:t>
            </a:r>
            <a:r>
              <a:rPr lang="da-DK" dirty="0" err="1"/>
              <a:t>inventory</a:t>
            </a:r>
            <a:r>
              <a:rPr lang="da-DK" dirty="0"/>
              <a:t>)?</a:t>
            </a:r>
          </a:p>
          <a:p>
            <a:pPr marL="285750" indent="-285750">
              <a:buFont typeface="Arial" panose="020B0604020202020204" pitchFamily="34" charset="0"/>
              <a:buChar char="•"/>
            </a:pPr>
            <a:r>
              <a:rPr lang="da-DK" dirty="0"/>
              <a:t>Hvor i virksomheden har vi følsomme data?</a:t>
            </a:r>
          </a:p>
          <a:p>
            <a:pPr marL="285750" indent="-285750">
              <a:buFont typeface="Arial" panose="020B0604020202020204" pitchFamily="34" charset="0"/>
              <a:buChar char="•"/>
            </a:pPr>
            <a:r>
              <a:rPr lang="da-DK" dirty="0"/>
              <a:t>Har vi kompetencer (selv eller købe) og ressourcer til rådighed? </a:t>
            </a:r>
          </a:p>
          <a:p>
            <a:pPr marL="285750" indent="-285750">
              <a:buFont typeface="Arial" panose="020B0604020202020204" pitchFamily="34" charset="0"/>
              <a:buChar char="•"/>
            </a:pPr>
            <a:r>
              <a:rPr lang="da-DK" dirty="0"/>
              <a:t>Digital understøttelse mod eks. kunder/leverandører – hvordan bruger virksomheden digitale platforme?</a:t>
            </a:r>
          </a:p>
          <a:p>
            <a:pPr marL="285750" indent="-285750">
              <a:buFont typeface="Arial" panose="020B0604020202020204" pitchFamily="34" charset="0"/>
              <a:buChar char="•"/>
            </a:pPr>
            <a:r>
              <a:rPr lang="da-DK" dirty="0"/>
              <a:t>IT understøttelse – hvordan/hvor anvendes IT i virksomheden?</a:t>
            </a:r>
          </a:p>
          <a:p>
            <a:pPr marL="285750" indent="-285750">
              <a:buFont typeface="Arial" panose="020B0604020202020204" pitchFamily="34" charset="0"/>
              <a:buChar char="•"/>
            </a:pPr>
            <a:r>
              <a:rPr lang="da-DK" dirty="0"/>
              <a:t>Lovgivning – er der noget virksomheden er pålagt?</a:t>
            </a:r>
          </a:p>
          <a:p>
            <a:pPr marL="285750" indent="-285750">
              <a:buFont typeface="Arial" panose="020B0604020202020204" pitchFamily="34" charset="0"/>
              <a:buChar char="•"/>
            </a:pPr>
            <a:r>
              <a:rPr lang="da-DK" dirty="0"/>
              <a:t>Underleverandører?</a:t>
            </a:r>
          </a:p>
          <a:p>
            <a:pPr marL="285750" indent="-285750">
              <a:buFont typeface="Arial" panose="020B0604020202020204" pitchFamily="34" charset="0"/>
              <a:buChar char="•"/>
            </a:pPr>
            <a:endParaRPr lang="da-DK" dirty="0"/>
          </a:p>
          <a:p>
            <a:r>
              <a:rPr lang="da-DK" dirty="0">
                <a:solidFill>
                  <a:srgbClr val="FF0000"/>
                </a:solidFill>
              </a:rPr>
              <a:t>Hvad ved vi om Hvedebro i forhold til ovenstående?</a:t>
            </a:r>
          </a:p>
        </p:txBody>
      </p:sp>
    </p:spTree>
    <p:extLst>
      <p:ext uri="{BB962C8B-B14F-4D97-AF65-F5344CB8AC3E}">
        <p14:creationId xmlns:p14="http://schemas.microsoft.com/office/powerpoint/2010/main" val="5310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704F2A-D958-6A9B-0D48-1F21DDC39BE4}"/>
              </a:ext>
            </a:extLst>
          </p:cNvPr>
          <p:cNvSpPr>
            <a:spLocks noGrp="1"/>
          </p:cNvSpPr>
          <p:nvPr>
            <p:ph type="title"/>
          </p:nvPr>
        </p:nvSpPr>
        <p:spPr/>
        <p:txBody>
          <a:bodyPr/>
          <a:lstStyle/>
          <a:p>
            <a:r>
              <a:rPr lang="da-DK" dirty="0"/>
              <a:t>Eksempel på Asset Inventory</a:t>
            </a:r>
          </a:p>
        </p:txBody>
      </p:sp>
      <p:pic>
        <p:nvPicPr>
          <p:cNvPr id="4" name="Pladsholder til indhold 3">
            <a:extLst>
              <a:ext uri="{FF2B5EF4-FFF2-40B4-BE49-F238E27FC236}">
                <a16:creationId xmlns:a16="http://schemas.microsoft.com/office/drawing/2014/main" id="{B6917A5A-3B9D-82D6-A970-0CF0BC3FE00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38117" y="1811720"/>
            <a:ext cx="9315765" cy="4398963"/>
          </a:xfrm>
        </p:spPr>
      </p:pic>
    </p:spTree>
    <p:extLst>
      <p:ext uri="{BB962C8B-B14F-4D97-AF65-F5344CB8AC3E}">
        <p14:creationId xmlns:p14="http://schemas.microsoft.com/office/powerpoint/2010/main" val="2445695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630B8A-C652-CC60-3DA8-1D0BE8BFE344}"/>
              </a:ext>
            </a:extLst>
          </p:cNvPr>
          <p:cNvSpPr>
            <a:spLocks noGrp="1"/>
          </p:cNvSpPr>
          <p:nvPr>
            <p:ph type="title"/>
          </p:nvPr>
        </p:nvSpPr>
        <p:spPr/>
        <p:txBody>
          <a:bodyPr/>
          <a:lstStyle/>
          <a:p>
            <a:r>
              <a:rPr lang="da-DK" dirty="0"/>
              <a:t>Metoder til informationsindsamling</a:t>
            </a:r>
          </a:p>
        </p:txBody>
      </p:sp>
      <p:sp>
        <p:nvSpPr>
          <p:cNvPr id="3" name="Pladsholder til indhold 2">
            <a:extLst>
              <a:ext uri="{FF2B5EF4-FFF2-40B4-BE49-F238E27FC236}">
                <a16:creationId xmlns:a16="http://schemas.microsoft.com/office/drawing/2014/main" id="{06A3925A-69A8-EE48-3697-F7860632EE83}"/>
              </a:ext>
            </a:extLst>
          </p:cNvPr>
          <p:cNvSpPr>
            <a:spLocks noGrp="1"/>
          </p:cNvSpPr>
          <p:nvPr>
            <p:ph sz="quarter" idx="10"/>
          </p:nvPr>
        </p:nvSpPr>
        <p:spPr/>
        <p:txBody>
          <a:bodyPr/>
          <a:lstStyle/>
          <a:p>
            <a:pPr marL="285750" indent="-285750">
              <a:buFont typeface="Arial" panose="020B0604020202020204" pitchFamily="34" charset="0"/>
              <a:buChar char="•"/>
            </a:pPr>
            <a:r>
              <a:rPr lang="da-DK" dirty="0"/>
              <a:t>Spørgeskemaer</a:t>
            </a:r>
          </a:p>
          <a:p>
            <a:pPr marL="285750" indent="-285750">
              <a:buFont typeface="Arial" panose="020B0604020202020204" pitchFamily="34" charset="0"/>
              <a:buChar char="•"/>
            </a:pPr>
            <a:r>
              <a:rPr lang="da-DK" dirty="0"/>
              <a:t>Interview-runder</a:t>
            </a:r>
          </a:p>
          <a:p>
            <a:pPr marL="285750" indent="-285750">
              <a:buFont typeface="Arial" panose="020B0604020202020204" pitchFamily="34" charset="0"/>
              <a:buChar char="•"/>
            </a:pPr>
            <a:r>
              <a:rPr lang="da-DK" dirty="0"/>
              <a:t>Workshop-seancer</a:t>
            </a:r>
          </a:p>
          <a:p>
            <a:pPr marL="285750" indent="-285750">
              <a:buFont typeface="Arial" panose="020B0604020202020204" pitchFamily="34" charset="0"/>
              <a:buChar char="•"/>
            </a:pPr>
            <a:r>
              <a:rPr lang="da-DK" dirty="0"/>
              <a:t>Gennemgang af diverse materiale om virksomheden</a:t>
            </a:r>
          </a:p>
          <a:p>
            <a:pPr marL="285750" indent="-285750">
              <a:buFont typeface="Arial" panose="020B0604020202020204" pitchFamily="34" charset="0"/>
              <a:buChar char="•"/>
            </a:pPr>
            <a:r>
              <a:rPr lang="da-DK" dirty="0"/>
              <a:t>Personlig indsigt, erfaring</a:t>
            </a:r>
          </a:p>
          <a:p>
            <a:pPr marL="285750" indent="-285750">
              <a:buFont typeface="Arial" panose="020B0604020202020204" pitchFamily="34" charset="0"/>
              <a:buChar char="•"/>
            </a:pPr>
            <a:r>
              <a:rPr lang="da-DK" dirty="0"/>
              <a:t>Vurdering af de eksterne forhold, der har indflydelse på virksomheden</a:t>
            </a:r>
          </a:p>
          <a:p>
            <a:pPr marL="285750" indent="-285750">
              <a:buFont typeface="Arial" panose="020B0604020202020204" pitchFamily="34" charset="0"/>
              <a:buChar char="•"/>
            </a:pPr>
            <a:r>
              <a:rPr lang="da-DK" dirty="0"/>
              <a:t>Markedsforståelse</a:t>
            </a:r>
          </a:p>
          <a:p>
            <a:pPr marL="285750" indent="-285750">
              <a:buFont typeface="Arial" panose="020B0604020202020204" pitchFamily="34" charset="0"/>
              <a:buChar char="•"/>
            </a:pPr>
            <a:r>
              <a:rPr lang="da-DK" dirty="0"/>
              <a:t>Politisk forståelse</a:t>
            </a:r>
          </a:p>
          <a:p>
            <a:endParaRPr lang="da-DK" dirty="0"/>
          </a:p>
        </p:txBody>
      </p:sp>
    </p:spTree>
    <p:extLst>
      <p:ext uri="{BB962C8B-B14F-4D97-AF65-F5344CB8AC3E}">
        <p14:creationId xmlns:p14="http://schemas.microsoft.com/office/powerpoint/2010/main" val="372997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7A221-1263-1E05-1B75-0C3D88C3389F}"/>
              </a:ext>
            </a:extLst>
          </p:cNvPr>
          <p:cNvSpPr>
            <a:spLocks noGrp="1"/>
          </p:cNvSpPr>
          <p:nvPr>
            <p:ph type="title"/>
          </p:nvPr>
        </p:nvSpPr>
        <p:spPr/>
        <p:txBody>
          <a:bodyPr/>
          <a:lstStyle/>
          <a:p>
            <a:r>
              <a:rPr lang="da-DK" dirty="0"/>
              <a:t>Det skal du primært have fokus på i processen ifm. sikkerhed</a:t>
            </a:r>
          </a:p>
        </p:txBody>
      </p:sp>
      <p:sp>
        <p:nvSpPr>
          <p:cNvPr id="3" name="Pladsholder til indhold 2">
            <a:extLst>
              <a:ext uri="{FF2B5EF4-FFF2-40B4-BE49-F238E27FC236}">
                <a16:creationId xmlns:a16="http://schemas.microsoft.com/office/drawing/2014/main" id="{AD823CF8-6BA3-2C05-E1E6-6C3A74117F34}"/>
              </a:ext>
            </a:extLst>
          </p:cNvPr>
          <p:cNvSpPr>
            <a:spLocks noGrp="1"/>
          </p:cNvSpPr>
          <p:nvPr>
            <p:ph sz="quarter" idx="10"/>
          </p:nvPr>
        </p:nvSpPr>
        <p:spPr/>
        <p:txBody>
          <a:bodyPr/>
          <a:lstStyle/>
          <a:p>
            <a:pPr fontAlgn="base"/>
            <a:r>
              <a:rPr lang="da-DK" dirty="0"/>
              <a:t>Udstyr (f.eks. computere, mobiler, maskiner)</a:t>
            </a:r>
          </a:p>
          <a:p>
            <a:pPr fontAlgn="base"/>
            <a:r>
              <a:rPr lang="da-DK" dirty="0"/>
              <a:t>Software/systemer (f.eks. økonomiprogram , kundehåndteringssystem)</a:t>
            </a:r>
          </a:p>
          <a:p>
            <a:pPr fontAlgn="base"/>
            <a:r>
              <a:rPr lang="da-DK" dirty="0"/>
              <a:t>IT netværk</a:t>
            </a:r>
          </a:p>
          <a:p>
            <a:pPr fontAlgn="base"/>
            <a:r>
              <a:rPr lang="da-DK" dirty="0"/>
              <a:t>Fysisk sikkerhed</a:t>
            </a:r>
          </a:p>
          <a:p>
            <a:pPr fontAlgn="base"/>
            <a:r>
              <a:rPr lang="da-DK" dirty="0"/>
              <a:t>Vigtig information (f.eks. medarbejderdata, kundedata, kontrakter, økonomi)</a:t>
            </a:r>
          </a:p>
          <a:p>
            <a:pPr fontAlgn="base"/>
            <a:r>
              <a:rPr lang="da-DK" dirty="0"/>
              <a:t>Nøglepersoner i virksomheden – hvor får du de bedste input</a:t>
            </a:r>
          </a:p>
          <a:p>
            <a:pPr fontAlgn="base"/>
            <a:r>
              <a:rPr lang="da-DK" dirty="0"/>
              <a:t>Eksterne afhængigheder (f.eks. leverandører)</a:t>
            </a:r>
          </a:p>
          <a:p>
            <a:pPr fontAlgn="base"/>
            <a:r>
              <a:rPr lang="da-DK" dirty="0">
                <a:solidFill>
                  <a:srgbClr val="FF0000"/>
                </a:solidFill>
              </a:rPr>
              <a:t>Andet?</a:t>
            </a:r>
          </a:p>
          <a:p>
            <a:endParaRPr lang="da-DK" dirty="0"/>
          </a:p>
        </p:txBody>
      </p:sp>
    </p:spTree>
    <p:extLst>
      <p:ext uri="{BB962C8B-B14F-4D97-AF65-F5344CB8AC3E}">
        <p14:creationId xmlns:p14="http://schemas.microsoft.com/office/powerpoint/2010/main" val="22261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77CAE8-E8AA-3800-063C-A570672509F3}"/>
              </a:ext>
            </a:extLst>
          </p:cNvPr>
          <p:cNvSpPr>
            <a:spLocks noGrp="1"/>
          </p:cNvSpPr>
          <p:nvPr>
            <p:ph type="title"/>
          </p:nvPr>
        </p:nvSpPr>
        <p:spPr/>
        <p:txBody>
          <a:bodyPr/>
          <a:lstStyle/>
          <a:p>
            <a:r>
              <a:rPr lang="da-DK" dirty="0"/>
              <a:t>Overvej hvad der kunne ske (risici) i processen fx.</a:t>
            </a:r>
          </a:p>
        </p:txBody>
      </p:sp>
      <p:sp>
        <p:nvSpPr>
          <p:cNvPr id="3" name="Pladsholder til indhold 2">
            <a:extLst>
              <a:ext uri="{FF2B5EF4-FFF2-40B4-BE49-F238E27FC236}">
                <a16:creationId xmlns:a16="http://schemas.microsoft.com/office/drawing/2014/main" id="{585764DA-3459-741E-DD3E-956DC49FE3D1}"/>
              </a:ext>
            </a:extLst>
          </p:cNvPr>
          <p:cNvSpPr>
            <a:spLocks noGrp="1"/>
          </p:cNvSpPr>
          <p:nvPr>
            <p:ph sz="quarter" idx="10"/>
          </p:nvPr>
        </p:nvSpPr>
        <p:spPr/>
        <p:txBody>
          <a:bodyPr/>
          <a:lstStyle/>
          <a:p>
            <a:pPr fontAlgn="base"/>
            <a:r>
              <a:rPr lang="da-DK" dirty="0"/>
              <a:t>Nedbrud eller driftsstop</a:t>
            </a:r>
          </a:p>
          <a:p>
            <a:pPr fontAlgn="base"/>
            <a:r>
              <a:rPr lang="da-DK" dirty="0"/>
              <a:t>Tab eller tyveri</a:t>
            </a:r>
          </a:p>
          <a:p>
            <a:pPr fontAlgn="base"/>
            <a:r>
              <a:rPr lang="da-DK" dirty="0"/>
              <a:t>Fejl eller misbrug</a:t>
            </a:r>
          </a:p>
          <a:p>
            <a:pPr fontAlgn="base"/>
            <a:r>
              <a:rPr lang="da-DK" dirty="0"/>
              <a:t>Hackerangreb eller datalæk</a:t>
            </a:r>
          </a:p>
          <a:p>
            <a:pPr fontAlgn="base"/>
            <a:r>
              <a:rPr lang="da-DK" dirty="0"/>
              <a:t>Samarbejdspartnere</a:t>
            </a:r>
          </a:p>
          <a:p>
            <a:pPr fontAlgn="base"/>
            <a:r>
              <a:rPr lang="da-DK" dirty="0">
                <a:solidFill>
                  <a:srgbClr val="FF0000"/>
                </a:solidFill>
              </a:rPr>
              <a:t>Andet?</a:t>
            </a:r>
          </a:p>
          <a:p>
            <a:endParaRPr lang="da-DK" dirty="0"/>
          </a:p>
        </p:txBody>
      </p:sp>
    </p:spTree>
    <p:extLst>
      <p:ext uri="{BB962C8B-B14F-4D97-AF65-F5344CB8AC3E}">
        <p14:creationId xmlns:p14="http://schemas.microsoft.com/office/powerpoint/2010/main" val="3229599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2574-B4A3-DFD7-79E4-D6FB87A01108}"/>
              </a:ext>
            </a:extLst>
          </p:cNvPr>
          <p:cNvSpPr>
            <a:spLocks noGrp="1"/>
          </p:cNvSpPr>
          <p:nvPr>
            <p:ph type="title"/>
          </p:nvPr>
        </p:nvSpPr>
        <p:spPr/>
        <p:txBody>
          <a:bodyPr/>
          <a:lstStyle/>
          <a:p>
            <a:r>
              <a:rPr lang="da-DK" dirty="0"/>
              <a:t>Opgave 3</a:t>
            </a:r>
          </a:p>
        </p:txBody>
      </p:sp>
      <p:sp>
        <p:nvSpPr>
          <p:cNvPr id="3" name="Pladsholder til indhold 2">
            <a:extLst>
              <a:ext uri="{FF2B5EF4-FFF2-40B4-BE49-F238E27FC236}">
                <a16:creationId xmlns:a16="http://schemas.microsoft.com/office/drawing/2014/main" id="{9F46DB20-639E-6AA2-68DE-2D5BD863C691}"/>
              </a:ext>
            </a:extLst>
          </p:cNvPr>
          <p:cNvSpPr>
            <a:spLocks noGrp="1"/>
          </p:cNvSpPr>
          <p:nvPr>
            <p:ph sz="quarter" idx="10"/>
          </p:nvPr>
        </p:nvSpPr>
        <p:spPr/>
        <p:txBody>
          <a:bodyPr/>
          <a:lstStyle/>
          <a:p>
            <a:r>
              <a:rPr lang="da-DK" dirty="0"/>
              <a:t>Hvor ser top 5 risici i Hvedebro (væsentligste sårbarheder) med jeres nuværende viden?</a:t>
            </a:r>
          </a:p>
          <a:p>
            <a:endParaRPr lang="da-DK" dirty="0"/>
          </a:p>
          <a:p>
            <a:r>
              <a:rPr lang="da-DK" dirty="0"/>
              <a:t>Hvilke assets ville det være godt for Hvedebro at have dokumenteret?</a:t>
            </a:r>
          </a:p>
          <a:p>
            <a:endParaRPr lang="da-DK" dirty="0"/>
          </a:p>
          <a:p>
            <a:r>
              <a:rPr lang="da-DK" dirty="0"/>
              <a:t>Gå sammen ved bordet og brug 10 minutter på diskussion.</a:t>
            </a:r>
          </a:p>
          <a:p>
            <a:endParaRPr lang="da-DK" dirty="0"/>
          </a:p>
          <a:p>
            <a:r>
              <a:rPr lang="da-DK" dirty="0"/>
              <a:t>Lav posters p.</a:t>
            </a:r>
          </a:p>
        </p:txBody>
      </p:sp>
    </p:spTree>
    <p:extLst>
      <p:ext uri="{BB962C8B-B14F-4D97-AF65-F5344CB8AC3E}">
        <p14:creationId xmlns:p14="http://schemas.microsoft.com/office/powerpoint/2010/main" val="2486906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05F5B5-143D-7D2A-B0EA-57B86B4A8572}"/>
              </a:ext>
            </a:extLst>
          </p:cNvPr>
          <p:cNvSpPr>
            <a:spLocks noGrp="1"/>
          </p:cNvSpPr>
          <p:nvPr>
            <p:ph type="title"/>
          </p:nvPr>
        </p:nvSpPr>
        <p:spPr/>
        <p:txBody>
          <a:bodyPr/>
          <a:lstStyle/>
          <a:p>
            <a:r>
              <a:rPr lang="da-DK" dirty="0"/>
              <a:t>Forskel </a:t>
            </a:r>
            <a:r>
              <a:rPr lang="da-DK"/>
              <a:t>på kvantitativ- </a:t>
            </a:r>
            <a:r>
              <a:rPr lang="da-DK" dirty="0"/>
              <a:t>kvalitativ vurdering</a:t>
            </a:r>
          </a:p>
        </p:txBody>
      </p:sp>
      <p:sp>
        <p:nvSpPr>
          <p:cNvPr id="3" name="Pladsholder til indhold 2">
            <a:extLst>
              <a:ext uri="{FF2B5EF4-FFF2-40B4-BE49-F238E27FC236}">
                <a16:creationId xmlns:a16="http://schemas.microsoft.com/office/drawing/2014/main" id="{2EECEB73-5548-B578-F17C-8D7C29392D11}"/>
              </a:ext>
            </a:extLst>
          </p:cNvPr>
          <p:cNvSpPr>
            <a:spLocks noGrp="1"/>
          </p:cNvSpPr>
          <p:nvPr>
            <p:ph sz="quarter" idx="10"/>
          </p:nvPr>
        </p:nvSpPr>
        <p:spPr/>
        <p:txBody>
          <a:bodyPr/>
          <a:lstStyle/>
          <a:p>
            <a:pPr marL="285750" indent="-285750">
              <a:buFont typeface="Arial" panose="020B0604020202020204" pitchFamily="34" charset="0"/>
              <a:buChar char="•"/>
            </a:pPr>
            <a:r>
              <a:rPr lang="da-DK" dirty="0"/>
              <a:t>Kvantitativ måler </a:t>
            </a:r>
            <a:r>
              <a:rPr lang="da-DK" dirty="0" err="1"/>
              <a:t>kritikaliteten</a:t>
            </a:r>
            <a:r>
              <a:rPr lang="da-DK" dirty="0"/>
              <a:t> på numeriske data (typisk penge)</a:t>
            </a:r>
          </a:p>
          <a:p>
            <a:pPr marL="285750" indent="-285750">
              <a:buFont typeface="Arial" panose="020B0604020202020204" pitchFamily="34" charset="0"/>
              <a:buChar char="•"/>
            </a:pPr>
            <a:r>
              <a:rPr lang="da-DK" dirty="0"/>
              <a:t>Kvalitativ vurdering måler på eks. omdømme, investor tillid mm.</a:t>
            </a:r>
          </a:p>
        </p:txBody>
      </p:sp>
      <p:pic>
        <p:nvPicPr>
          <p:cNvPr id="5" name="Billede 4">
            <a:extLst>
              <a:ext uri="{FF2B5EF4-FFF2-40B4-BE49-F238E27FC236}">
                <a16:creationId xmlns:a16="http://schemas.microsoft.com/office/drawing/2014/main" id="{1E6E3AF1-EF99-F037-868A-85CF5A209355}"/>
              </a:ext>
            </a:extLst>
          </p:cNvPr>
          <p:cNvPicPr>
            <a:picLocks noChangeAspect="1"/>
          </p:cNvPicPr>
          <p:nvPr/>
        </p:nvPicPr>
        <p:blipFill>
          <a:blip r:embed="rId2"/>
          <a:stretch>
            <a:fillRect/>
          </a:stretch>
        </p:blipFill>
        <p:spPr>
          <a:xfrm>
            <a:off x="2532994" y="2689333"/>
            <a:ext cx="6684578" cy="3760075"/>
          </a:xfrm>
          <a:prstGeom prst="rect">
            <a:avLst/>
          </a:prstGeom>
        </p:spPr>
      </p:pic>
    </p:spTree>
    <p:extLst>
      <p:ext uri="{BB962C8B-B14F-4D97-AF65-F5344CB8AC3E}">
        <p14:creationId xmlns:p14="http://schemas.microsoft.com/office/powerpoint/2010/main" val="212743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D17E2-2D66-5DA2-5697-EBEC3D117E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193718F-7640-D20D-A362-8DBBE6E06CE5}"/>
              </a:ext>
            </a:extLst>
          </p:cNvPr>
          <p:cNvSpPr>
            <a:spLocks noGrp="1"/>
          </p:cNvSpPr>
          <p:nvPr>
            <p:ph type="title"/>
          </p:nvPr>
        </p:nvSpPr>
        <p:spPr>
          <a:xfrm>
            <a:off x="838200" y="668232"/>
            <a:ext cx="10734040" cy="920749"/>
          </a:xfrm>
        </p:spPr>
        <p:txBody>
          <a:bodyPr/>
          <a:lstStyle/>
          <a:p>
            <a:r>
              <a:rPr lang="da-DK" dirty="0"/>
              <a:t>Porters værdikædeanalyse er en anden tilgang til at få indsigt i forretningens processer og systemer.</a:t>
            </a:r>
          </a:p>
        </p:txBody>
      </p:sp>
      <p:pic>
        <p:nvPicPr>
          <p:cNvPr id="5" name="Pladsholder til indhold 4">
            <a:extLst>
              <a:ext uri="{FF2B5EF4-FFF2-40B4-BE49-F238E27FC236}">
                <a16:creationId xmlns:a16="http://schemas.microsoft.com/office/drawing/2014/main" id="{98B98DDE-A4F7-EF7F-8874-6A0D186EBCCB}"/>
              </a:ext>
            </a:extLst>
          </p:cNvPr>
          <p:cNvPicPr>
            <a:picLocks noGrp="1" noChangeAspect="1"/>
          </p:cNvPicPr>
          <p:nvPr>
            <p:ph sz="quarter" idx="10"/>
          </p:nvPr>
        </p:nvPicPr>
        <p:blipFill>
          <a:blip r:embed="rId2"/>
          <a:stretch>
            <a:fillRect/>
          </a:stretch>
        </p:blipFill>
        <p:spPr>
          <a:xfrm>
            <a:off x="2048828" y="1618266"/>
            <a:ext cx="8094344" cy="4590688"/>
          </a:xfrm>
        </p:spPr>
      </p:pic>
      <p:sp>
        <p:nvSpPr>
          <p:cNvPr id="8" name="Tekstfelt 7">
            <a:extLst>
              <a:ext uri="{FF2B5EF4-FFF2-40B4-BE49-F238E27FC236}">
                <a16:creationId xmlns:a16="http://schemas.microsoft.com/office/drawing/2014/main" id="{2BD1700A-A799-8F2B-26A1-043BA66724A9}"/>
              </a:ext>
            </a:extLst>
          </p:cNvPr>
          <p:cNvSpPr txBox="1"/>
          <p:nvPr/>
        </p:nvSpPr>
        <p:spPr>
          <a:xfrm>
            <a:off x="4141694" y="6310262"/>
            <a:ext cx="62752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err="1">
                <a:ln>
                  <a:noFill/>
                </a:ln>
                <a:solidFill>
                  <a:prstClr val="black"/>
                </a:solidFill>
                <a:effectLst/>
                <a:uLnTx/>
                <a:uFillTx/>
                <a:latin typeface="Montserrat"/>
                <a:ea typeface="+mn-ea"/>
                <a:cs typeface="+mn-cs"/>
                <a:hlinkClick r:id="rId3"/>
              </a:rPr>
              <a:t>Porter's</a:t>
            </a:r>
            <a:r>
              <a:rPr kumimoji="0" lang="da-DK" sz="1800" b="0" i="0" u="none" strike="noStrike" kern="1200" cap="none" spc="0" normalizeH="0" baseline="0" noProof="0" dirty="0">
                <a:ln>
                  <a:noFill/>
                </a:ln>
                <a:solidFill>
                  <a:prstClr val="black"/>
                </a:solidFill>
                <a:effectLst/>
                <a:uLnTx/>
                <a:uFillTx/>
                <a:latin typeface="Montserrat"/>
                <a:ea typeface="+mn-ea"/>
                <a:cs typeface="+mn-cs"/>
                <a:hlinkClick r:id="rId3"/>
              </a:rPr>
              <a:t> Value Chain </a:t>
            </a:r>
            <a:r>
              <a:rPr kumimoji="0" lang="da-DK" sz="1800" b="0" i="0" u="none" strike="noStrike" kern="1200" cap="none" spc="0" normalizeH="0" baseline="0" noProof="0" dirty="0" err="1">
                <a:ln>
                  <a:noFill/>
                </a:ln>
                <a:solidFill>
                  <a:prstClr val="black"/>
                </a:solidFill>
                <a:effectLst/>
                <a:uLnTx/>
                <a:uFillTx/>
                <a:latin typeface="Montserrat"/>
                <a:ea typeface="+mn-ea"/>
                <a:cs typeface="+mn-cs"/>
                <a:hlinkClick r:id="rId3"/>
              </a:rPr>
              <a:t>Explained</a:t>
            </a: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Tree>
    <p:extLst>
      <p:ext uri="{BB962C8B-B14F-4D97-AF65-F5344CB8AC3E}">
        <p14:creationId xmlns:p14="http://schemas.microsoft.com/office/powerpoint/2010/main" val="136717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147EC-2227-255A-9802-5F885765FB17}"/>
            </a:ext>
          </a:extLst>
        </p:cNvPr>
        <p:cNvGrpSpPr/>
        <p:nvPr/>
      </p:nvGrpSpPr>
      <p:grpSpPr>
        <a:xfrm>
          <a:off x="0" y="0"/>
          <a:ext cx="0" cy="0"/>
          <a:chOff x="0" y="0"/>
          <a:chExt cx="0" cy="0"/>
        </a:xfrm>
      </p:grpSpPr>
      <p:sp>
        <p:nvSpPr>
          <p:cNvPr id="14" name="Text Placeholder 1">
            <a:extLst>
              <a:ext uri="{FF2B5EF4-FFF2-40B4-BE49-F238E27FC236}">
                <a16:creationId xmlns:a16="http://schemas.microsoft.com/office/drawing/2014/main" id="{C35E1F03-D518-C220-F76F-7E9048E9E21A}"/>
              </a:ext>
            </a:extLst>
          </p:cNvPr>
          <p:cNvSpPr>
            <a:spLocks noGrp="1"/>
          </p:cNvSpPr>
          <p:nvPr>
            <p:ph type="body" sz="quarter" idx="13"/>
          </p:nvPr>
        </p:nvSpPr>
        <p:spPr>
          <a:xfrm>
            <a:off x="545970" y="1857765"/>
            <a:ext cx="5220347" cy="4300440"/>
          </a:xfrm>
        </p:spPr>
        <p:txBody>
          <a:bodyPr/>
          <a:lstStyle/>
          <a:p>
            <a:endParaRPr lang="en-US" dirty="0"/>
          </a:p>
        </p:txBody>
      </p:sp>
      <p:sp>
        <p:nvSpPr>
          <p:cNvPr id="2" name="Titel 1">
            <a:extLst>
              <a:ext uri="{FF2B5EF4-FFF2-40B4-BE49-F238E27FC236}">
                <a16:creationId xmlns:a16="http://schemas.microsoft.com/office/drawing/2014/main" id="{F3006F75-A11A-6C66-0E5B-8E3E7226B354}"/>
              </a:ext>
            </a:extLst>
          </p:cNvPr>
          <p:cNvSpPr>
            <a:spLocks noGrp="1"/>
          </p:cNvSpPr>
          <p:nvPr>
            <p:ph type="body" sz="quarter" idx="15"/>
          </p:nvPr>
        </p:nvSpPr>
        <p:spPr>
          <a:xfrm>
            <a:off x="545971" y="837025"/>
            <a:ext cx="5220346" cy="920750"/>
          </a:xfrm>
        </p:spPr>
        <p:txBody>
          <a:bodyPr anchor="ctr">
            <a:normAutofit/>
          </a:bodyPr>
          <a:lstStyle/>
          <a:p>
            <a:r>
              <a:rPr lang="da-DK" dirty="0"/>
              <a:t>Hvad er en værdikæde?</a:t>
            </a:r>
          </a:p>
        </p:txBody>
      </p:sp>
      <p:graphicFrame>
        <p:nvGraphicFramePr>
          <p:cNvPr id="9" name="Pladsholder til indhold 2">
            <a:extLst>
              <a:ext uri="{FF2B5EF4-FFF2-40B4-BE49-F238E27FC236}">
                <a16:creationId xmlns:a16="http://schemas.microsoft.com/office/drawing/2014/main" id="{CCA5380D-4910-CB69-1CE9-12833923AADE}"/>
              </a:ext>
            </a:extLst>
          </p:cNvPr>
          <p:cNvGraphicFramePr>
            <a:graphicFrameLocks noGrp="1"/>
          </p:cNvGraphicFramePr>
          <p:nvPr>
            <p:ph sz="quarter" idx="14"/>
          </p:nvPr>
        </p:nvGraphicFramePr>
        <p:xfrm>
          <a:off x="6096000" y="1181582"/>
          <a:ext cx="5655776" cy="5321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Billede 5">
            <a:extLst>
              <a:ext uri="{FF2B5EF4-FFF2-40B4-BE49-F238E27FC236}">
                <a16:creationId xmlns:a16="http://schemas.microsoft.com/office/drawing/2014/main" id="{94BFD3D1-16A3-6ADE-66BE-BC82FD2ADB53}"/>
              </a:ext>
            </a:extLst>
          </p:cNvPr>
          <p:cNvPicPr>
            <a:picLocks noChangeAspect="1"/>
          </p:cNvPicPr>
          <p:nvPr/>
        </p:nvPicPr>
        <p:blipFill>
          <a:blip r:embed="rId7"/>
          <a:stretch>
            <a:fillRect/>
          </a:stretch>
        </p:blipFill>
        <p:spPr>
          <a:xfrm>
            <a:off x="545970" y="1857765"/>
            <a:ext cx="5259249" cy="4300440"/>
          </a:xfrm>
          <a:prstGeom prst="rect">
            <a:avLst/>
          </a:prstGeom>
        </p:spPr>
      </p:pic>
    </p:spTree>
    <p:extLst>
      <p:ext uri="{BB962C8B-B14F-4D97-AF65-F5344CB8AC3E}">
        <p14:creationId xmlns:p14="http://schemas.microsoft.com/office/powerpoint/2010/main" val="4197942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A195E-9092-96AF-1387-44F02C4BA828}"/>
            </a:ext>
          </a:extLst>
        </p:cNvPr>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D5647744-3045-5472-58CF-1380C0E61797}"/>
              </a:ext>
            </a:extLst>
          </p:cNvPr>
          <p:cNvSpPr>
            <a:spLocks noGrp="1"/>
          </p:cNvSpPr>
          <p:nvPr>
            <p:ph type="body" sz="quarter" idx="13"/>
          </p:nvPr>
        </p:nvSpPr>
        <p:spPr>
          <a:xfrm>
            <a:off x="6090282" y="3887020"/>
            <a:ext cx="5400000" cy="908391"/>
          </a:xfrm>
        </p:spPr>
        <p:txBody>
          <a:bodyPr/>
          <a:lstStyle/>
          <a:p>
            <a:endParaRPr lang="da-DK" dirty="0"/>
          </a:p>
          <a:p>
            <a:r>
              <a:rPr lang="da-DK" dirty="0"/>
              <a:t>Agenda for i dag.</a:t>
            </a:r>
          </a:p>
          <a:p>
            <a:pPr marL="514350" indent="-514350">
              <a:buFont typeface="+mj-lt"/>
              <a:buAutoNum type="arabicPeriod"/>
            </a:pPr>
            <a:r>
              <a:rPr lang="da-DK" sz="1800" dirty="0"/>
              <a:t>BMC -MC</a:t>
            </a:r>
          </a:p>
          <a:p>
            <a:pPr marL="514350" indent="-514350">
              <a:buFont typeface="+mj-lt"/>
              <a:buAutoNum type="arabicPeriod"/>
            </a:pPr>
            <a:r>
              <a:rPr lang="da-DK" sz="1800" dirty="0"/>
              <a:t>Præsentation af </a:t>
            </a:r>
            <a:r>
              <a:rPr lang="da-DK" sz="1800" dirty="0" err="1"/>
              <a:t>BMCer</a:t>
            </a:r>
            <a:endParaRPr lang="da-DK" sz="1800" dirty="0"/>
          </a:p>
          <a:p>
            <a:pPr marL="514350" indent="-514350">
              <a:buFont typeface="+mj-lt"/>
              <a:buAutoNum type="arabicPeriod"/>
            </a:pPr>
            <a:r>
              <a:rPr lang="da-DK" sz="1800" dirty="0"/>
              <a:t>Hvordan arbejder/analyserer man virksomhedens processer (sikkerhedsperspektiv)</a:t>
            </a:r>
          </a:p>
          <a:p>
            <a:pPr marL="514350" indent="-514350">
              <a:buFont typeface="+mj-lt"/>
              <a:buAutoNum type="arabicPeriod"/>
            </a:pPr>
            <a:r>
              <a:rPr lang="da-DK" sz="1800" dirty="0"/>
              <a:t>Grundlæggende Økonomiforståelse</a:t>
            </a:r>
          </a:p>
          <a:p>
            <a:pPr marL="514350" indent="-514350">
              <a:buFont typeface="+mj-lt"/>
              <a:buAutoNum type="arabicPeriod"/>
            </a:pPr>
            <a:r>
              <a:rPr lang="da-DK" sz="1800" dirty="0"/>
              <a:t>Hjemmeopgave</a:t>
            </a:r>
          </a:p>
          <a:p>
            <a:pPr marL="514350" indent="-514350">
              <a:buFont typeface="+mj-lt"/>
              <a:buAutoNum type="arabicPeriod"/>
            </a:pPr>
            <a:endParaRPr lang="da-DK" sz="1800" dirty="0"/>
          </a:p>
          <a:p>
            <a:pPr marL="514350" indent="-514350">
              <a:buFont typeface="+mj-lt"/>
              <a:buAutoNum type="arabicPeriod"/>
            </a:pPr>
            <a:endParaRPr lang="da-DK" sz="1800" dirty="0"/>
          </a:p>
        </p:txBody>
      </p:sp>
      <p:sp>
        <p:nvSpPr>
          <p:cNvPr id="4" name="Pladsholder til tekst 3">
            <a:extLst>
              <a:ext uri="{FF2B5EF4-FFF2-40B4-BE49-F238E27FC236}">
                <a16:creationId xmlns:a16="http://schemas.microsoft.com/office/drawing/2014/main" id="{E30DBB38-552D-7BE8-6AEA-BC91DEB51F8C}"/>
              </a:ext>
            </a:extLst>
          </p:cNvPr>
          <p:cNvSpPr>
            <a:spLocks noGrp="1"/>
          </p:cNvSpPr>
          <p:nvPr>
            <p:ph type="body" sz="quarter" idx="14"/>
          </p:nvPr>
        </p:nvSpPr>
        <p:spPr/>
        <p:txBody>
          <a:bodyPr/>
          <a:lstStyle/>
          <a:p>
            <a:endParaRPr lang="da-DK"/>
          </a:p>
        </p:txBody>
      </p:sp>
      <p:pic>
        <p:nvPicPr>
          <p:cNvPr id="5" name="Pladsholder til indhold 7">
            <a:extLst>
              <a:ext uri="{FF2B5EF4-FFF2-40B4-BE49-F238E27FC236}">
                <a16:creationId xmlns:a16="http://schemas.microsoft.com/office/drawing/2014/main" id="{91C3DA85-7715-1913-EE81-249131A96299}"/>
              </a:ext>
            </a:extLst>
          </p:cNvPr>
          <p:cNvPicPr>
            <a:picLocks noGrp="1" noChangeAspect="1"/>
          </p:cNvPicPr>
          <p:nvPr>
            <p:ph type="pic" sz="quarter" idx="10"/>
          </p:nvPr>
        </p:nvPicPr>
        <p:blipFill>
          <a:blip r:embed="rId2"/>
          <a:srcRect l="19533" r="19533"/>
          <a:stretch>
            <a:fillRect/>
          </a:stretch>
        </p:blipFill>
        <p:spPr>
          <a:xfrm>
            <a:off x="-863599" y="750119"/>
            <a:ext cx="5675296" cy="5549081"/>
          </a:xfrm>
        </p:spPr>
      </p:pic>
    </p:spTree>
    <p:extLst>
      <p:ext uri="{BB962C8B-B14F-4D97-AF65-F5344CB8AC3E}">
        <p14:creationId xmlns:p14="http://schemas.microsoft.com/office/powerpoint/2010/main" val="4287561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7A558-188E-708A-4E44-E255C5C994EA}"/>
              </a:ext>
            </a:extLst>
          </p:cNvPr>
          <p:cNvSpPr>
            <a:spLocks noGrp="1"/>
          </p:cNvSpPr>
          <p:nvPr>
            <p:ph type="title"/>
          </p:nvPr>
        </p:nvSpPr>
        <p:spPr/>
        <p:txBody>
          <a:bodyPr/>
          <a:lstStyle/>
          <a:p>
            <a:r>
              <a:rPr lang="da-DK" dirty="0"/>
              <a:t>Beslut hvad formålet er med din analyse er. Eks.</a:t>
            </a:r>
          </a:p>
        </p:txBody>
      </p:sp>
      <p:sp>
        <p:nvSpPr>
          <p:cNvPr id="3" name="Pladsholder til indhold 2">
            <a:extLst>
              <a:ext uri="{FF2B5EF4-FFF2-40B4-BE49-F238E27FC236}">
                <a16:creationId xmlns:a16="http://schemas.microsoft.com/office/drawing/2014/main" id="{3F7AFE1F-248B-B0E7-5DDD-50A33B7A76D5}"/>
              </a:ext>
            </a:extLst>
          </p:cNvPr>
          <p:cNvSpPr>
            <a:spLocks noGrp="1"/>
          </p:cNvSpPr>
          <p:nvPr>
            <p:ph sz="quarter" idx="10"/>
          </p:nvPr>
        </p:nvSpPr>
        <p:spPr/>
        <p:txBody>
          <a:bodyPr/>
          <a:lstStyle/>
          <a:p>
            <a:pPr marL="342900" indent="-342900">
              <a:buAutoNum type="arabicPeriod"/>
            </a:pPr>
            <a:r>
              <a:rPr lang="da-DK" dirty="0"/>
              <a:t>Hvor skabes værdi ? </a:t>
            </a:r>
          </a:p>
          <a:p>
            <a:pPr marL="342900" indent="-342900">
              <a:buAutoNum type="arabicPeriod"/>
            </a:pPr>
            <a:r>
              <a:rPr lang="da-DK" dirty="0"/>
              <a:t>Hvor er de kritiske processer/systemer  (assets) i relation til sikkerhed ?</a:t>
            </a:r>
          </a:p>
          <a:p>
            <a:pPr marL="342900" indent="-342900">
              <a:buAutoNum type="arabicPeriod"/>
            </a:pPr>
            <a:r>
              <a:rPr lang="da-DK" dirty="0"/>
              <a:t>Er kerneprocesser/systemer sikre ?</a:t>
            </a:r>
          </a:p>
          <a:p>
            <a:pPr marL="342900" indent="-342900">
              <a:buAutoNum type="arabicPeriod"/>
            </a:pPr>
            <a:endParaRPr lang="da-DK" dirty="0"/>
          </a:p>
          <a:p>
            <a:r>
              <a:rPr lang="da-DK" b="1" dirty="0"/>
              <a:t>Eksempel:</a:t>
            </a:r>
          </a:p>
          <a:p>
            <a:r>
              <a:rPr lang="da-DK" dirty="0"/>
              <a:t>Hvad vil der ske, hvis processen ikke fungere  som den skulle. Hvis fortrolig hed brydes, data slettes eller tilgængelighed til systemer blev ændret af en der ville skade virksomheden. Dvs. uvedkommende havde adgang til data eller man ikke kunne stole på data.</a:t>
            </a:r>
          </a:p>
          <a:p>
            <a:endParaRPr lang="da-DK" dirty="0"/>
          </a:p>
          <a:p>
            <a:endParaRPr lang="da-DK" dirty="0"/>
          </a:p>
          <a:p>
            <a:r>
              <a:rPr lang="da-DK" dirty="0">
                <a:solidFill>
                  <a:srgbClr val="FF0000"/>
                </a:solidFill>
              </a:rPr>
              <a:t>Umiddelbare tanker om hvordan man kan planlægge </a:t>
            </a:r>
            <a:r>
              <a:rPr lang="da-DK" dirty="0" err="1">
                <a:solidFill>
                  <a:srgbClr val="FF0000"/>
                </a:solidFill>
              </a:rPr>
              <a:t>dataindsamlig</a:t>
            </a:r>
            <a:r>
              <a:rPr lang="da-DK" dirty="0">
                <a:solidFill>
                  <a:srgbClr val="FF0000"/>
                </a:solidFill>
              </a:rPr>
              <a:t> og involvering i Hvedebro?</a:t>
            </a:r>
          </a:p>
        </p:txBody>
      </p:sp>
    </p:spTree>
    <p:extLst>
      <p:ext uri="{BB962C8B-B14F-4D97-AF65-F5344CB8AC3E}">
        <p14:creationId xmlns:p14="http://schemas.microsoft.com/office/powerpoint/2010/main" val="2181442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00F1CE-3C84-B578-5B14-CDB12056DFE5}"/>
              </a:ext>
            </a:extLst>
          </p:cNvPr>
          <p:cNvSpPr>
            <a:spLocks noGrp="1"/>
          </p:cNvSpPr>
          <p:nvPr>
            <p:ph type="title"/>
          </p:nvPr>
        </p:nvSpPr>
        <p:spPr>
          <a:xfrm>
            <a:off x="846667" y="676699"/>
            <a:ext cx="10515600" cy="920749"/>
          </a:xfrm>
        </p:spPr>
        <p:txBody>
          <a:bodyPr/>
          <a:lstStyle/>
          <a:p>
            <a:r>
              <a:rPr lang="da-DK" dirty="0"/>
              <a:t>Lad være med at synes noget</a:t>
            </a:r>
          </a:p>
        </p:txBody>
      </p:sp>
      <p:sp>
        <p:nvSpPr>
          <p:cNvPr id="3" name="Pladsholder til indhold 2">
            <a:extLst>
              <a:ext uri="{FF2B5EF4-FFF2-40B4-BE49-F238E27FC236}">
                <a16:creationId xmlns:a16="http://schemas.microsoft.com/office/drawing/2014/main" id="{4EE89E18-C443-DEBB-4620-74807B559E76}"/>
              </a:ext>
            </a:extLst>
          </p:cNvPr>
          <p:cNvSpPr>
            <a:spLocks noGrp="1"/>
          </p:cNvSpPr>
          <p:nvPr>
            <p:ph sz="quarter" idx="10"/>
          </p:nvPr>
        </p:nvSpPr>
        <p:spPr>
          <a:xfrm>
            <a:off x="838200" y="1791478"/>
            <a:ext cx="5966012" cy="4398291"/>
          </a:xfrm>
        </p:spPr>
        <p:txBody>
          <a:bodyPr/>
          <a:lstStyle/>
          <a:p>
            <a:r>
              <a:rPr lang="da-DK" dirty="0"/>
              <a:t>Du skal ikke synes eller tro noget.</a:t>
            </a:r>
          </a:p>
          <a:p>
            <a:endParaRPr lang="da-DK" dirty="0"/>
          </a:p>
          <a:p>
            <a:r>
              <a:rPr lang="da-DK" dirty="0"/>
              <a:t>Du skal vide noget og det kræver data/information (oftest fra andre).</a:t>
            </a:r>
          </a:p>
          <a:p>
            <a:endParaRPr lang="da-DK" dirty="0"/>
          </a:p>
          <a:p>
            <a:r>
              <a:rPr lang="da-DK" dirty="0"/>
              <a:t>Lav interviews i virksomheden , undersøgelser, observationer etc.</a:t>
            </a:r>
          </a:p>
          <a:p>
            <a:endParaRPr lang="da-DK" dirty="0"/>
          </a:p>
          <a:p>
            <a:r>
              <a:rPr lang="da-DK" dirty="0"/>
              <a:t>Du </a:t>
            </a:r>
            <a:r>
              <a:rPr lang="da-DK" u="sng" dirty="0"/>
              <a:t>kan ikke lave </a:t>
            </a:r>
            <a:r>
              <a:rPr lang="da-DK" dirty="0"/>
              <a:t>analysen pba. virksomhedens hjemmeside.</a:t>
            </a:r>
          </a:p>
          <a:p>
            <a:endParaRPr lang="da-DK" dirty="0"/>
          </a:p>
          <a:p>
            <a:r>
              <a:rPr lang="da-DK" dirty="0">
                <a:solidFill>
                  <a:srgbClr val="FF0000"/>
                </a:solidFill>
              </a:rPr>
              <a:t>(Man får aldrig alle informationer)</a:t>
            </a:r>
          </a:p>
        </p:txBody>
      </p:sp>
      <p:pic>
        <p:nvPicPr>
          <p:cNvPr id="4" name="Billede 3">
            <a:extLst>
              <a:ext uri="{FF2B5EF4-FFF2-40B4-BE49-F238E27FC236}">
                <a16:creationId xmlns:a16="http://schemas.microsoft.com/office/drawing/2014/main" id="{5747B177-DD23-CCFB-23CA-10407DE25A41}"/>
              </a:ext>
            </a:extLst>
          </p:cNvPr>
          <p:cNvPicPr>
            <a:picLocks noChangeAspect="1"/>
          </p:cNvPicPr>
          <p:nvPr/>
        </p:nvPicPr>
        <p:blipFill>
          <a:blip r:embed="rId2"/>
          <a:stretch>
            <a:fillRect/>
          </a:stretch>
        </p:blipFill>
        <p:spPr>
          <a:xfrm>
            <a:off x="6257191" y="2753710"/>
            <a:ext cx="5496000" cy="1935996"/>
          </a:xfrm>
          <a:prstGeom prst="rect">
            <a:avLst/>
          </a:prstGeom>
        </p:spPr>
      </p:pic>
    </p:spTree>
    <p:extLst>
      <p:ext uri="{BB962C8B-B14F-4D97-AF65-F5344CB8AC3E}">
        <p14:creationId xmlns:p14="http://schemas.microsoft.com/office/powerpoint/2010/main" val="3436171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1A2A8A-E368-0D1B-E7E2-F2DC6105C103}"/>
              </a:ext>
            </a:extLst>
          </p:cNvPr>
          <p:cNvSpPr>
            <a:spLocks noGrp="1"/>
          </p:cNvSpPr>
          <p:nvPr>
            <p:ph type="title"/>
          </p:nvPr>
        </p:nvSpPr>
        <p:spPr/>
        <p:txBody>
          <a:bodyPr/>
          <a:lstStyle/>
          <a:p>
            <a:r>
              <a:rPr lang="da-DK" dirty="0"/>
              <a:t>Arbejdsproces med sikkerhedsperspektiv</a:t>
            </a:r>
          </a:p>
        </p:txBody>
      </p:sp>
      <p:sp>
        <p:nvSpPr>
          <p:cNvPr id="3" name="Pladsholder til indhold 2">
            <a:extLst>
              <a:ext uri="{FF2B5EF4-FFF2-40B4-BE49-F238E27FC236}">
                <a16:creationId xmlns:a16="http://schemas.microsoft.com/office/drawing/2014/main" id="{C287559A-B65E-4ED9-BE49-25360E4900EF}"/>
              </a:ext>
            </a:extLst>
          </p:cNvPr>
          <p:cNvSpPr>
            <a:spLocks noGrp="1"/>
          </p:cNvSpPr>
          <p:nvPr>
            <p:ph sz="quarter" idx="10"/>
          </p:nvPr>
        </p:nvSpPr>
        <p:spPr/>
        <p:txBody>
          <a:bodyPr/>
          <a:lstStyle/>
          <a:p>
            <a:pPr fontAlgn="base"/>
            <a:r>
              <a:rPr lang="da-DK" b="1" dirty="0"/>
              <a:t>Kortlægning af aktiviteter:</a:t>
            </a:r>
            <a:r>
              <a:rPr lang="da-DK" dirty="0"/>
              <a:t> Identificer og beskriv relevante primære aktiviteter og støtteaktiviteter.</a:t>
            </a:r>
          </a:p>
          <a:p>
            <a:pPr fontAlgn="base"/>
            <a:r>
              <a:rPr lang="da-DK" b="1" dirty="0"/>
              <a:t>Analyse af sikkerhed:</a:t>
            </a:r>
            <a:r>
              <a:rPr lang="da-DK" dirty="0"/>
              <a:t> Undersøg om de vigtigste sikkerheds relevante aktiviteter (udfordringer)</a:t>
            </a:r>
          </a:p>
          <a:p>
            <a:pPr fontAlgn="base"/>
            <a:r>
              <a:rPr lang="da-DK" b="1" dirty="0"/>
              <a:t>Vurdering af værdiskabelse:</a:t>
            </a:r>
            <a:r>
              <a:rPr lang="da-DK" dirty="0"/>
              <a:t> Analyser hvordan hver aktivitet bidrager til virksomhedens mål.</a:t>
            </a:r>
          </a:p>
          <a:p>
            <a:pPr fontAlgn="base"/>
            <a:r>
              <a:rPr lang="da-DK" b="1" dirty="0"/>
              <a:t>Identifikation af svagheder:</a:t>
            </a:r>
            <a:r>
              <a:rPr lang="da-DK" dirty="0"/>
              <a:t> Find de vigtigste (kerneområder) og de svageste led i kæden, hvor sikkerheden skal forbedres.</a:t>
            </a:r>
          </a:p>
          <a:p>
            <a:pPr fontAlgn="base"/>
            <a:r>
              <a:rPr lang="da-DK" b="1" dirty="0"/>
              <a:t>Udarbejdelse af handlingsplan:</a:t>
            </a:r>
            <a:r>
              <a:rPr lang="da-DK" dirty="0"/>
              <a:t> Lav en plan for at optimere de identificerede svagheder og implementere forbedringer.</a:t>
            </a:r>
          </a:p>
          <a:p>
            <a:pPr fontAlgn="base"/>
            <a:endParaRPr lang="da-DK" dirty="0"/>
          </a:p>
          <a:p>
            <a:pPr fontAlgn="base"/>
            <a:r>
              <a:rPr lang="da-DK" dirty="0">
                <a:solidFill>
                  <a:srgbClr val="FF0000"/>
                </a:solidFill>
              </a:rPr>
              <a:t>Det er en kæmpe opgave at komme igennem – som aldrig stopper da virksomheder ændrer sig </a:t>
            </a:r>
          </a:p>
          <a:p>
            <a:endParaRPr lang="da-DK" dirty="0"/>
          </a:p>
        </p:txBody>
      </p:sp>
    </p:spTree>
    <p:extLst>
      <p:ext uri="{BB962C8B-B14F-4D97-AF65-F5344CB8AC3E}">
        <p14:creationId xmlns:p14="http://schemas.microsoft.com/office/powerpoint/2010/main" val="3386265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5364-1357-04C1-BA43-73B8425DDC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93FD187-5A63-48D9-A3A4-88FDC6E48157}"/>
              </a:ext>
            </a:extLst>
          </p:cNvPr>
          <p:cNvSpPr>
            <a:spLocks noGrp="1"/>
          </p:cNvSpPr>
          <p:nvPr>
            <p:ph type="title"/>
          </p:nvPr>
        </p:nvSpPr>
        <p:spPr>
          <a:xfrm>
            <a:off x="838200" y="668232"/>
            <a:ext cx="10754360" cy="920749"/>
          </a:xfrm>
        </p:spPr>
        <p:txBody>
          <a:bodyPr/>
          <a:lstStyle/>
          <a:p>
            <a:r>
              <a:rPr lang="da-DK" dirty="0"/>
              <a:t>Værdikæde analyse – identifikation af kerneaktiviteter/processer og IT understøttelse</a:t>
            </a:r>
          </a:p>
        </p:txBody>
      </p:sp>
      <p:graphicFrame>
        <p:nvGraphicFramePr>
          <p:cNvPr id="4" name="Pladsholder til indhold 3">
            <a:extLst>
              <a:ext uri="{FF2B5EF4-FFF2-40B4-BE49-F238E27FC236}">
                <a16:creationId xmlns:a16="http://schemas.microsoft.com/office/drawing/2014/main" id="{4E3C6108-E0AB-DB79-761E-35A7D2719A6A}"/>
              </a:ext>
            </a:extLst>
          </p:cNvPr>
          <p:cNvGraphicFramePr>
            <a:graphicFrameLocks noGrp="1"/>
          </p:cNvGraphicFramePr>
          <p:nvPr>
            <p:ph sz="quarter" idx="10"/>
          </p:nvPr>
        </p:nvGraphicFramePr>
        <p:xfrm>
          <a:off x="1645920" y="1790701"/>
          <a:ext cx="994664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kstfelt 4">
            <a:extLst>
              <a:ext uri="{FF2B5EF4-FFF2-40B4-BE49-F238E27FC236}">
                <a16:creationId xmlns:a16="http://schemas.microsoft.com/office/drawing/2014/main" id="{931264C5-DBE3-7492-7261-9A4FF8C0E6AC}"/>
              </a:ext>
            </a:extLst>
          </p:cNvPr>
          <p:cNvSpPr txBox="1"/>
          <p:nvPr/>
        </p:nvSpPr>
        <p:spPr>
          <a:xfrm>
            <a:off x="948391" y="2143760"/>
            <a:ext cx="26244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Proces - produktion 1</a:t>
            </a:r>
          </a:p>
        </p:txBody>
      </p:sp>
      <p:sp>
        <p:nvSpPr>
          <p:cNvPr id="7" name="Tekstfelt 6">
            <a:extLst>
              <a:ext uri="{FF2B5EF4-FFF2-40B4-BE49-F238E27FC236}">
                <a16:creationId xmlns:a16="http://schemas.microsoft.com/office/drawing/2014/main" id="{88F17D28-969C-A277-00D7-D779594386F8}"/>
              </a:ext>
            </a:extLst>
          </p:cNvPr>
          <p:cNvSpPr txBox="1"/>
          <p:nvPr/>
        </p:nvSpPr>
        <p:spPr>
          <a:xfrm>
            <a:off x="816143" y="4646136"/>
            <a:ext cx="2888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Proces 3 – produktion 3</a:t>
            </a:r>
          </a:p>
        </p:txBody>
      </p:sp>
      <p:sp>
        <p:nvSpPr>
          <p:cNvPr id="8" name="Tekstfelt 7">
            <a:extLst>
              <a:ext uri="{FF2B5EF4-FFF2-40B4-BE49-F238E27FC236}">
                <a16:creationId xmlns:a16="http://schemas.microsoft.com/office/drawing/2014/main" id="{7C05A87A-F713-4ED0-CD04-38FFBD9181E1}"/>
              </a:ext>
            </a:extLst>
          </p:cNvPr>
          <p:cNvSpPr txBox="1"/>
          <p:nvPr/>
        </p:nvSpPr>
        <p:spPr>
          <a:xfrm>
            <a:off x="910720" y="3394948"/>
            <a:ext cx="2794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Proces -  produktion  2</a:t>
            </a:r>
          </a:p>
        </p:txBody>
      </p:sp>
      <p:sp>
        <p:nvSpPr>
          <p:cNvPr id="9" name="Tekstfelt 8">
            <a:extLst>
              <a:ext uri="{FF2B5EF4-FFF2-40B4-BE49-F238E27FC236}">
                <a16:creationId xmlns:a16="http://schemas.microsoft.com/office/drawing/2014/main" id="{89B9F35C-3C80-9BE1-2111-1F30040715CD}"/>
              </a:ext>
            </a:extLst>
          </p:cNvPr>
          <p:cNvSpPr txBox="1"/>
          <p:nvPr/>
        </p:nvSpPr>
        <p:spPr>
          <a:xfrm>
            <a:off x="838200" y="5582523"/>
            <a:ext cx="108766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Røde aktiviteter er ikke IT teknologi understøttet, hvide mindre understøttelse, sorte kritiske.</a:t>
            </a:r>
          </a:p>
        </p:txBody>
      </p:sp>
    </p:spTree>
    <p:extLst>
      <p:ext uri="{BB962C8B-B14F-4D97-AF65-F5344CB8AC3E}">
        <p14:creationId xmlns:p14="http://schemas.microsoft.com/office/powerpoint/2010/main" val="1845772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4CA5E-6839-29A1-898C-8881E5B5099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ADFEE2B-4B54-5AAE-E07C-4FA1BAA23CEE}"/>
              </a:ext>
            </a:extLst>
          </p:cNvPr>
          <p:cNvSpPr>
            <a:spLocks noGrp="1"/>
          </p:cNvSpPr>
          <p:nvPr>
            <p:ph type="title"/>
          </p:nvPr>
        </p:nvSpPr>
        <p:spPr>
          <a:xfrm>
            <a:off x="838199" y="668232"/>
            <a:ext cx="11630026" cy="920749"/>
          </a:xfrm>
        </p:spPr>
        <p:txBody>
          <a:bodyPr anchor="ctr">
            <a:normAutofit/>
          </a:bodyPr>
          <a:lstStyle/>
          <a:p>
            <a:r>
              <a:rPr lang="en-US" dirty="0"/>
              <a:t>Primære </a:t>
            </a:r>
            <a:r>
              <a:rPr lang="en-US" dirty="0" err="1"/>
              <a:t>aktiviteter</a:t>
            </a:r>
            <a:r>
              <a:rPr lang="en-US" dirty="0"/>
              <a:t> – </a:t>
            </a:r>
            <a:r>
              <a:rPr lang="en-US" dirty="0" err="1"/>
              <a:t>Eks</a:t>
            </a:r>
            <a:r>
              <a:rPr lang="en-US" dirty="0"/>
              <a:t>. </a:t>
            </a:r>
            <a:r>
              <a:rPr lang="en-US" dirty="0" err="1"/>
              <a:t>på</a:t>
            </a:r>
            <a:r>
              <a:rPr lang="en-US" dirty="0"/>
              <a:t> </a:t>
            </a:r>
            <a:r>
              <a:rPr lang="en-US" dirty="0" err="1"/>
              <a:t>sikkerhedsovervejelser</a:t>
            </a:r>
            <a:endParaRPr lang="en-US" dirty="0"/>
          </a:p>
        </p:txBody>
      </p:sp>
      <p:sp>
        <p:nvSpPr>
          <p:cNvPr id="4" name="Kombinationstegning: figur 3">
            <a:extLst>
              <a:ext uri="{FF2B5EF4-FFF2-40B4-BE49-F238E27FC236}">
                <a16:creationId xmlns:a16="http://schemas.microsoft.com/office/drawing/2014/main" id="{7B0D85E7-205B-904B-3696-166D9D15F8C5}"/>
              </a:ext>
            </a:extLst>
          </p:cNvPr>
          <p:cNvSpPr/>
          <p:nvPr/>
        </p:nvSpPr>
        <p:spPr>
          <a:xfrm>
            <a:off x="896512" y="1588982"/>
            <a:ext cx="1833816" cy="2413105"/>
          </a:xfrm>
          <a:custGeom>
            <a:avLst/>
            <a:gdLst>
              <a:gd name="connsiteX0" fmla="*/ 0 w 1833816"/>
              <a:gd name="connsiteY0" fmla="*/ 0 h 2413105"/>
              <a:gd name="connsiteX1" fmla="*/ 1833816 w 1833816"/>
              <a:gd name="connsiteY1" fmla="*/ 0 h 2413105"/>
              <a:gd name="connsiteX2" fmla="*/ 1833816 w 1833816"/>
              <a:gd name="connsiteY2" fmla="*/ 2413105 h 2413105"/>
              <a:gd name="connsiteX3" fmla="*/ 0 w 1833816"/>
              <a:gd name="connsiteY3" fmla="*/ 2413105 h 2413105"/>
              <a:gd name="connsiteX4" fmla="*/ 0 w 1833816"/>
              <a:gd name="connsiteY4" fmla="*/ 0 h 241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816" h="2413105">
                <a:moveTo>
                  <a:pt x="0" y="0"/>
                </a:moveTo>
                <a:lnTo>
                  <a:pt x="1833816" y="0"/>
                </a:lnTo>
                <a:lnTo>
                  <a:pt x="1833816" y="2413105"/>
                </a:lnTo>
                <a:lnTo>
                  <a:pt x="0" y="2413105"/>
                </a:lnTo>
                <a:lnTo>
                  <a:pt x="0" y="0"/>
                </a:lnTo>
                <a:close/>
              </a:path>
            </a:pathLst>
          </a:custGeom>
          <a:solidFill>
            <a:schemeClr val="tx2">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Indgående logistik</a:t>
            </a:r>
            <a:r>
              <a:rPr lang="da-DK" sz="1400" b="0" i="0" kern="1200" dirty="0">
                <a:solidFill>
                  <a:schemeClr val="tx1"/>
                </a:solidFill>
              </a:rPr>
              <a:t> </a:t>
            </a:r>
          </a:p>
          <a:p>
            <a:pPr marL="0" lvl="0" indent="0" algn="ctr" defTabSz="622300">
              <a:lnSpc>
                <a:spcPct val="90000"/>
              </a:lnSpc>
              <a:spcBef>
                <a:spcPct val="0"/>
              </a:spcBef>
              <a:spcAft>
                <a:spcPct val="35000"/>
              </a:spcAft>
              <a:buNone/>
            </a:pPr>
            <a:r>
              <a:rPr lang="da-DK" sz="1400" b="0" i="0" kern="1200" dirty="0">
                <a:solidFill>
                  <a:schemeClr val="tx1"/>
                </a:solidFill>
              </a:rPr>
              <a:t>-  Indkøbs- og</a:t>
            </a:r>
            <a:r>
              <a:rPr lang="da-DK" sz="1400" b="0" i="0" u="none" kern="1200" dirty="0">
                <a:solidFill>
                  <a:schemeClr val="tx1"/>
                </a:solidFill>
              </a:rPr>
              <a:t> lagerstyringsaktiviteter </a:t>
            </a:r>
            <a:r>
              <a:rPr lang="da-DK" sz="1400" b="0" i="0" kern="1200" dirty="0">
                <a:solidFill>
                  <a:schemeClr val="tx1"/>
                </a:solidFill>
              </a:rPr>
              <a:t>i forbindelse med de elementer og råvarer, som virksomheden skal bruge.</a:t>
            </a:r>
            <a:endParaRPr lang="en-US" sz="1400" b="1" kern="1200" dirty="0">
              <a:solidFill>
                <a:schemeClr val="tx1"/>
              </a:solidFill>
            </a:endParaRPr>
          </a:p>
        </p:txBody>
      </p:sp>
      <p:sp>
        <p:nvSpPr>
          <p:cNvPr id="5" name="Pil: højre 4">
            <a:extLst>
              <a:ext uri="{FF2B5EF4-FFF2-40B4-BE49-F238E27FC236}">
                <a16:creationId xmlns:a16="http://schemas.microsoft.com/office/drawing/2014/main" id="{90D4937D-9279-46F1-5240-A23B29BDED76}"/>
              </a:ext>
            </a:extLst>
          </p:cNvPr>
          <p:cNvSpPr/>
          <p:nvPr/>
        </p:nvSpPr>
        <p:spPr>
          <a:xfrm>
            <a:off x="2768666" y="2094454"/>
            <a:ext cx="275072"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8" name="Kombinationstegning: figur 7">
            <a:extLst>
              <a:ext uri="{FF2B5EF4-FFF2-40B4-BE49-F238E27FC236}">
                <a16:creationId xmlns:a16="http://schemas.microsoft.com/office/drawing/2014/main" id="{2F86865D-B5A9-AD41-EEC8-0A7CB51F6369}"/>
              </a:ext>
            </a:extLst>
          </p:cNvPr>
          <p:cNvSpPr/>
          <p:nvPr/>
        </p:nvSpPr>
        <p:spPr>
          <a:xfrm>
            <a:off x="3061903" y="1588982"/>
            <a:ext cx="1833816" cy="2413105"/>
          </a:xfrm>
          <a:custGeom>
            <a:avLst/>
            <a:gdLst>
              <a:gd name="connsiteX0" fmla="*/ 0 w 1833816"/>
              <a:gd name="connsiteY0" fmla="*/ 0 h 2413105"/>
              <a:gd name="connsiteX1" fmla="*/ 1833816 w 1833816"/>
              <a:gd name="connsiteY1" fmla="*/ 0 h 2413105"/>
              <a:gd name="connsiteX2" fmla="*/ 1833816 w 1833816"/>
              <a:gd name="connsiteY2" fmla="*/ 2413105 h 2413105"/>
              <a:gd name="connsiteX3" fmla="*/ 0 w 1833816"/>
              <a:gd name="connsiteY3" fmla="*/ 2413105 h 2413105"/>
              <a:gd name="connsiteX4" fmla="*/ 0 w 1833816"/>
              <a:gd name="connsiteY4" fmla="*/ 0 h 241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816" h="2413105">
                <a:moveTo>
                  <a:pt x="0" y="0"/>
                </a:moveTo>
                <a:lnTo>
                  <a:pt x="1833816" y="0"/>
                </a:lnTo>
                <a:lnTo>
                  <a:pt x="1833816" y="2413105"/>
                </a:lnTo>
                <a:lnTo>
                  <a:pt x="0" y="2413105"/>
                </a:lnTo>
                <a:lnTo>
                  <a:pt x="0" y="0"/>
                </a:lnTo>
                <a:close/>
              </a:path>
            </a:pathLst>
          </a:custGeom>
          <a:solidFill>
            <a:schemeClr val="accent1">
              <a:lumMod val="9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Produktion</a:t>
            </a:r>
            <a:r>
              <a:rPr lang="da-DK" sz="1200" b="0" i="0" kern="1200" dirty="0">
                <a:solidFill>
                  <a:schemeClr val="tx1"/>
                </a:solidFill>
              </a:rPr>
              <a:t> </a:t>
            </a:r>
          </a:p>
          <a:p>
            <a:pPr marL="0" lvl="0" indent="0" algn="ctr" defTabSz="622300">
              <a:lnSpc>
                <a:spcPct val="90000"/>
              </a:lnSpc>
              <a:spcBef>
                <a:spcPct val="0"/>
              </a:spcBef>
              <a:spcAft>
                <a:spcPct val="35000"/>
              </a:spcAft>
              <a:buNone/>
            </a:pPr>
            <a:r>
              <a:rPr lang="da-DK" sz="1200" b="0" i="0" kern="1200" dirty="0">
                <a:solidFill>
                  <a:schemeClr val="tx1"/>
                </a:solidFill>
              </a:rPr>
              <a:t> </a:t>
            </a:r>
            <a:r>
              <a:rPr lang="da-DK" sz="1400" b="0" i="0" kern="1200" dirty="0">
                <a:solidFill>
                  <a:schemeClr val="tx1"/>
                </a:solidFill>
              </a:rPr>
              <a:t>Processer, som laver råvarer til færdigvarer.</a:t>
            </a:r>
            <a:endParaRPr lang="en-US" sz="1400" kern="1200" dirty="0">
              <a:solidFill>
                <a:schemeClr val="tx1"/>
              </a:solidFill>
            </a:endParaRPr>
          </a:p>
        </p:txBody>
      </p:sp>
      <p:sp>
        <p:nvSpPr>
          <p:cNvPr id="9" name="Pil: højre 8">
            <a:extLst>
              <a:ext uri="{FF2B5EF4-FFF2-40B4-BE49-F238E27FC236}">
                <a16:creationId xmlns:a16="http://schemas.microsoft.com/office/drawing/2014/main" id="{90143118-1168-95B3-0BF9-5F84D6004F28}"/>
              </a:ext>
            </a:extLst>
          </p:cNvPr>
          <p:cNvSpPr/>
          <p:nvPr/>
        </p:nvSpPr>
        <p:spPr>
          <a:xfrm>
            <a:off x="4929507" y="2146058"/>
            <a:ext cx="275072"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10" name="Kombinationstegning: figur 9">
            <a:extLst>
              <a:ext uri="{FF2B5EF4-FFF2-40B4-BE49-F238E27FC236}">
                <a16:creationId xmlns:a16="http://schemas.microsoft.com/office/drawing/2014/main" id="{9BE36FDE-20DF-DB72-3209-4BE98F2D087D}"/>
              </a:ext>
            </a:extLst>
          </p:cNvPr>
          <p:cNvSpPr/>
          <p:nvPr/>
        </p:nvSpPr>
        <p:spPr>
          <a:xfrm>
            <a:off x="5179092" y="1588982"/>
            <a:ext cx="1833816" cy="2413105"/>
          </a:xfrm>
          <a:custGeom>
            <a:avLst/>
            <a:gdLst>
              <a:gd name="connsiteX0" fmla="*/ 0 w 1833816"/>
              <a:gd name="connsiteY0" fmla="*/ 0 h 2413105"/>
              <a:gd name="connsiteX1" fmla="*/ 1833816 w 1833816"/>
              <a:gd name="connsiteY1" fmla="*/ 0 h 2413105"/>
              <a:gd name="connsiteX2" fmla="*/ 1833816 w 1833816"/>
              <a:gd name="connsiteY2" fmla="*/ 2413105 h 2413105"/>
              <a:gd name="connsiteX3" fmla="*/ 0 w 1833816"/>
              <a:gd name="connsiteY3" fmla="*/ 2413105 h 2413105"/>
              <a:gd name="connsiteX4" fmla="*/ 0 w 1833816"/>
              <a:gd name="connsiteY4" fmla="*/ 0 h 241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816" h="2413105">
                <a:moveTo>
                  <a:pt x="0" y="0"/>
                </a:moveTo>
                <a:lnTo>
                  <a:pt x="1833816" y="0"/>
                </a:lnTo>
                <a:lnTo>
                  <a:pt x="1833816" y="2413105"/>
                </a:lnTo>
                <a:lnTo>
                  <a:pt x="0" y="2413105"/>
                </a:lnTo>
                <a:lnTo>
                  <a:pt x="0" y="0"/>
                </a:lnTo>
                <a:close/>
              </a:path>
            </a:pathLst>
          </a:custGeom>
          <a:solidFill>
            <a:schemeClr val="accent2">
              <a:lumMod val="9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Udgående logistik </a:t>
            </a:r>
          </a:p>
          <a:p>
            <a:pPr marL="0" lvl="0" indent="0" algn="ctr" defTabSz="622300">
              <a:lnSpc>
                <a:spcPct val="90000"/>
              </a:lnSpc>
              <a:spcBef>
                <a:spcPct val="0"/>
              </a:spcBef>
              <a:spcAft>
                <a:spcPct val="35000"/>
              </a:spcAft>
              <a:buNone/>
            </a:pPr>
            <a:r>
              <a:rPr lang="da-DK" sz="1400" b="0" i="0" kern="1200" dirty="0">
                <a:solidFill>
                  <a:schemeClr val="tx1"/>
                </a:solidFill>
              </a:rPr>
              <a:t>Håndterer de færdigproducerede varer, lagring, pakning og distribution af varerne.</a:t>
            </a:r>
            <a:endParaRPr lang="en-US" sz="1400" kern="1200" dirty="0">
              <a:solidFill>
                <a:schemeClr val="tx1"/>
              </a:solidFill>
            </a:endParaRPr>
          </a:p>
        </p:txBody>
      </p:sp>
      <p:sp>
        <p:nvSpPr>
          <p:cNvPr id="11" name="Pil: højre 10">
            <a:extLst>
              <a:ext uri="{FF2B5EF4-FFF2-40B4-BE49-F238E27FC236}">
                <a16:creationId xmlns:a16="http://schemas.microsoft.com/office/drawing/2014/main" id="{922B94ED-29AB-8A88-0DCC-6137F126846E}"/>
              </a:ext>
            </a:extLst>
          </p:cNvPr>
          <p:cNvSpPr/>
          <p:nvPr/>
        </p:nvSpPr>
        <p:spPr>
          <a:xfrm>
            <a:off x="7009703" y="2247831"/>
            <a:ext cx="275072"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12" name="Kombinationstegning: figur 11">
            <a:extLst>
              <a:ext uri="{FF2B5EF4-FFF2-40B4-BE49-F238E27FC236}">
                <a16:creationId xmlns:a16="http://schemas.microsoft.com/office/drawing/2014/main" id="{C8AD22E1-B7F7-9750-3D45-25E4DFA54CBF}"/>
              </a:ext>
            </a:extLst>
          </p:cNvPr>
          <p:cNvSpPr/>
          <p:nvPr/>
        </p:nvSpPr>
        <p:spPr>
          <a:xfrm>
            <a:off x="7244401" y="1588982"/>
            <a:ext cx="1833816" cy="2413105"/>
          </a:xfrm>
          <a:custGeom>
            <a:avLst/>
            <a:gdLst>
              <a:gd name="connsiteX0" fmla="*/ 0 w 1833816"/>
              <a:gd name="connsiteY0" fmla="*/ 0 h 2413105"/>
              <a:gd name="connsiteX1" fmla="*/ 1833816 w 1833816"/>
              <a:gd name="connsiteY1" fmla="*/ 0 h 2413105"/>
              <a:gd name="connsiteX2" fmla="*/ 1833816 w 1833816"/>
              <a:gd name="connsiteY2" fmla="*/ 2413105 h 2413105"/>
              <a:gd name="connsiteX3" fmla="*/ 0 w 1833816"/>
              <a:gd name="connsiteY3" fmla="*/ 2413105 h 2413105"/>
              <a:gd name="connsiteX4" fmla="*/ 0 w 1833816"/>
              <a:gd name="connsiteY4" fmla="*/ 0 h 241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816" h="2413105">
                <a:moveTo>
                  <a:pt x="0" y="0"/>
                </a:moveTo>
                <a:lnTo>
                  <a:pt x="1833816" y="0"/>
                </a:lnTo>
                <a:lnTo>
                  <a:pt x="1833816" y="2413105"/>
                </a:lnTo>
                <a:lnTo>
                  <a:pt x="0" y="2413105"/>
                </a:lnTo>
                <a:lnTo>
                  <a:pt x="0" y="0"/>
                </a:lnTo>
                <a:close/>
              </a:path>
            </a:pathLst>
          </a:custGeom>
          <a:solidFill>
            <a:schemeClr val="accent3">
              <a:lumMod val="40000"/>
              <a:lumOff val="6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Salg og markedsføring</a:t>
            </a:r>
            <a:r>
              <a:rPr lang="da-DK" sz="1400" b="0" i="0" kern="1200" dirty="0">
                <a:solidFill>
                  <a:schemeClr val="tx1"/>
                </a:solidFill>
              </a:rPr>
              <a:t> </a:t>
            </a:r>
          </a:p>
          <a:p>
            <a:pPr marL="0" lvl="0" indent="0" algn="ctr" defTabSz="622300">
              <a:lnSpc>
                <a:spcPct val="90000"/>
              </a:lnSpc>
              <a:spcBef>
                <a:spcPct val="0"/>
              </a:spcBef>
              <a:spcAft>
                <a:spcPct val="35000"/>
              </a:spcAft>
              <a:buNone/>
            </a:pPr>
            <a:r>
              <a:rPr lang="da-DK" sz="1400" dirty="0">
                <a:solidFill>
                  <a:schemeClr val="tx1"/>
                </a:solidFill>
              </a:rPr>
              <a:t>D</a:t>
            </a:r>
            <a:r>
              <a:rPr lang="da-DK" sz="1400" b="0" i="0" kern="1200" dirty="0">
                <a:solidFill>
                  <a:schemeClr val="tx1"/>
                </a:solidFill>
              </a:rPr>
              <a:t>ækker over reklamer, annoncer, salg  og kommunikation.</a:t>
            </a:r>
            <a:endParaRPr lang="en-US" sz="1400" kern="1200" dirty="0">
              <a:solidFill>
                <a:schemeClr val="tx1"/>
              </a:solidFill>
            </a:endParaRPr>
          </a:p>
        </p:txBody>
      </p:sp>
      <p:sp>
        <p:nvSpPr>
          <p:cNvPr id="13" name="Pil: højre 12">
            <a:extLst>
              <a:ext uri="{FF2B5EF4-FFF2-40B4-BE49-F238E27FC236}">
                <a16:creationId xmlns:a16="http://schemas.microsoft.com/office/drawing/2014/main" id="{6E5E3C05-C5EA-C30C-EB60-3531994E94BB}"/>
              </a:ext>
            </a:extLst>
          </p:cNvPr>
          <p:cNvSpPr/>
          <p:nvPr/>
        </p:nvSpPr>
        <p:spPr>
          <a:xfrm>
            <a:off x="9099650" y="2214980"/>
            <a:ext cx="275072"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14" name="Kombinationstegning: figur 13">
            <a:extLst>
              <a:ext uri="{FF2B5EF4-FFF2-40B4-BE49-F238E27FC236}">
                <a16:creationId xmlns:a16="http://schemas.microsoft.com/office/drawing/2014/main" id="{62D26A26-0D2B-0B00-5FC5-C7146835BB81}"/>
              </a:ext>
            </a:extLst>
          </p:cNvPr>
          <p:cNvSpPr/>
          <p:nvPr/>
        </p:nvSpPr>
        <p:spPr>
          <a:xfrm>
            <a:off x="9332625" y="1632583"/>
            <a:ext cx="1833816" cy="2413105"/>
          </a:xfrm>
          <a:custGeom>
            <a:avLst/>
            <a:gdLst>
              <a:gd name="connsiteX0" fmla="*/ 0 w 1833816"/>
              <a:gd name="connsiteY0" fmla="*/ 0 h 2413105"/>
              <a:gd name="connsiteX1" fmla="*/ 1833816 w 1833816"/>
              <a:gd name="connsiteY1" fmla="*/ 0 h 2413105"/>
              <a:gd name="connsiteX2" fmla="*/ 1833816 w 1833816"/>
              <a:gd name="connsiteY2" fmla="*/ 2413105 h 2413105"/>
              <a:gd name="connsiteX3" fmla="*/ 0 w 1833816"/>
              <a:gd name="connsiteY3" fmla="*/ 2413105 h 2413105"/>
              <a:gd name="connsiteX4" fmla="*/ 0 w 1833816"/>
              <a:gd name="connsiteY4" fmla="*/ 0 h 241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816" h="2413105">
                <a:moveTo>
                  <a:pt x="0" y="0"/>
                </a:moveTo>
                <a:lnTo>
                  <a:pt x="1833816" y="0"/>
                </a:lnTo>
                <a:lnTo>
                  <a:pt x="1833816" y="2413105"/>
                </a:lnTo>
                <a:lnTo>
                  <a:pt x="0" y="2413105"/>
                </a:lnTo>
                <a:lnTo>
                  <a:pt x="0" y="0"/>
                </a:lnTo>
                <a:close/>
              </a:path>
            </a:pathLst>
          </a:custGeom>
          <a:solidFill>
            <a:schemeClr val="accent4">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Service</a:t>
            </a:r>
            <a:r>
              <a:rPr lang="da-DK" sz="1400" b="0" i="0" kern="1200" dirty="0">
                <a:solidFill>
                  <a:schemeClr val="tx1"/>
                </a:solidFill>
              </a:rPr>
              <a:t> </a:t>
            </a:r>
          </a:p>
          <a:p>
            <a:pPr marL="0" lvl="0" indent="0" algn="ctr" defTabSz="622300">
              <a:lnSpc>
                <a:spcPct val="90000"/>
              </a:lnSpc>
              <a:spcBef>
                <a:spcPct val="0"/>
              </a:spcBef>
              <a:spcAft>
                <a:spcPct val="35000"/>
              </a:spcAft>
              <a:buNone/>
            </a:pPr>
            <a:r>
              <a:rPr lang="da-DK" sz="1400" b="0" i="0" kern="1200" dirty="0">
                <a:solidFill>
                  <a:schemeClr val="tx1"/>
                </a:solidFill>
              </a:rPr>
              <a:t>Alle aktiviteter, der kan opstå efter et salg.</a:t>
            </a:r>
            <a:endParaRPr lang="en-US" sz="1400" kern="1200" dirty="0">
              <a:solidFill>
                <a:schemeClr val="tx1"/>
              </a:solidFill>
            </a:endParaRPr>
          </a:p>
        </p:txBody>
      </p:sp>
      <p:sp>
        <p:nvSpPr>
          <p:cNvPr id="16" name="Kombinationstegning: figur 15">
            <a:extLst>
              <a:ext uri="{FF2B5EF4-FFF2-40B4-BE49-F238E27FC236}">
                <a16:creationId xmlns:a16="http://schemas.microsoft.com/office/drawing/2014/main" id="{8AA73CDC-A927-4FB8-D9DC-1DD1ED2F361F}"/>
              </a:ext>
            </a:extLst>
          </p:cNvPr>
          <p:cNvSpPr/>
          <p:nvPr/>
        </p:nvSpPr>
        <p:spPr>
          <a:xfrm>
            <a:off x="937387" y="4095506"/>
            <a:ext cx="1776061" cy="2607870"/>
          </a:xfrm>
          <a:custGeom>
            <a:avLst/>
            <a:gdLst>
              <a:gd name="connsiteX0" fmla="*/ 0 w 1776061"/>
              <a:gd name="connsiteY0" fmla="*/ 0 h 2607870"/>
              <a:gd name="connsiteX1" fmla="*/ 1776061 w 1776061"/>
              <a:gd name="connsiteY1" fmla="*/ 0 h 2607870"/>
              <a:gd name="connsiteX2" fmla="*/ 1776061 w 1776061"/>
              <a:gd name="connsiteY2" fmla="*/ 2607870 h 2607870"/>
              <a:gd name="connsiteX3" fmla="*/ 0 w 1776061"/>
              <a:gd name="connsiteY3" fmla="*/ 2607870 h 2607870"/>
              <a:gd name="connsiteX4" fmla="*/ 0 w 1776061"/>
              <a:gd name="connsiteY4" fmla="*/ 0 h 260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61" h="2607870">
                <a:moveTo>
                  <a:pt x="0" y="0"/>
                </a:moveTo>
                <a:lnTo>
                  <a:pt x="1776061" y="0"/>
                </a:lnTo>
                <a:lnTo>
                  <a:pt x="1776061" y="2607870"/>
                </a:lnTo>
                <a:lnTo>
                  <a:pt x="0" y="2607870"/>
                </a:lnTo>
                <a:lnTo>
                  <a:pt x="0" y="0"/>
                </a:lnTo>
                <a:close/>
              </a:path>
            </a:pathLst>
          </a:custGeom>
          <a:solidFill>
            <a:schemeClr val="tx2">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Indgående logistik</a:t>
            </a:r>
            <a:r>
              <a:rPr lang="da-DK" sz="1100" b="0" i="0" kern="1200" dirty="0">
                <a:solidFill>
                  <a:schemeClr val="tx1"/>
                </a:solidFill>
              </a:rPr>
              <a:t>
</a:t>
            </a:r>
            <a:r>
              <a:rPr lang="da-DK" sz="1400" b="0" i="0" kern="1200" dirty="0">
                <a:solidFill>
                  <a:schemeClr val="tx1"/>
                </a:solidFill>
              </a:rPr>
              <a:t>Beskyttelse af data under leverandør-kommunikation og -aftaler.
Evaluering af  leverandør sikkerhed.</a:t>
            </a:r>
          </a:p>
        </p:txBody>
      </p:sp>
      <p:sp>
        <p:nvSpPr>
          <p:cNvPr id="17" name="Pil: højre 16">
            <a:extLst>
              <a:ext uri="{FF2B5EF4-FFF2-40B4-BE49-F238E27FC236}">
                <a16:creationId xmlns:a16="http://schemas.microsoft.com/office/drawing/2014/main" id="{FD19BC65-DF8C-66DE-8330-52FEB73DE775}"/>
              </a:ext>
            </a:extLst>
          </p:cNvPr>
          <p:cNvSpPr/>
          <p:nvPr/>
        </p:nvSpPr>
        <p:spPr>
          <a:xfrm>
            <a:off x="2791842" y="4735099"/>
            <a:ext cx="276996"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18" name="Kombinationstegning: figur 17">
            <a:extLst>
              <a:ext uri="{FF2B5EF4-FFF2-40B4-BE49-F238E27FC236}">
                <a16:creationId xmlns:a16="http://schemas.microsoft.com/office/drawing/2014/main" id="{3E292346-A45B-D2E7-9F43-F705664960E9}"/>
              </a:ext>
            </a:extLst>
          </p:cNvPr>
          <p:cNvSpPr/>
          <p:nvPr/>
        </p:nvSpPr>
        <p:spPr>
          <a:xfrm>
            <a:off x="3065513" y="4113262"/>
            <a:ext cx="1846640" cy="2620440"/>
          </a:xfrm>
          <a:custGeom>
            <a:avLst/>
            <a:gdLst>
              <a:gd name="connsiteX0" fmla="*/ 0 w 1846640"/>
              <a:gd name="connsiteY0" fmla="*/ 0 h 2620440"/>
              <a:gd name="connsiteX1" fmla="*/ 1846640 w 1846640"/>
              <a:gd name="connsiteY1" fmla="*/ 0 h 2620440"/>
              <a:gd name="connsiteX2" fmla="*/ 1846640 w 1846640"/>
              <a:gd name="connsiteY2" fmla="*/ 2620440 h 2620440"/>
              <a:gd name="connsiteX3" fmla="*/ 0 w 1846640"/>
              <a:gd name="connsiteY3" fmla="*/ 2620440 h 2620440"/>
              <a:gd name="connsiteX4" fmla="*/ 0 w 1846640"/>
              <a:gd name="connsiteY4" fmla="*/ 0 h 262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640" h="2620440">
                <a:moveTo>
                  <a:pt x="0" y="0"/>
                </a:moveTo>
                <a:lnTo>
                  <a:pt x="1846640" y="0"/>
                </a:lnTo>
                <a:lnTo>
                  <a:pt x="1846640" y="2620440"/>
                </a:lnTo>
                <a:lnTo>
                  <a:pt x="0" y="2620440"/>
                </a:lnTo>
                <a:lnTo>
                  <a:pt x="0" y="0"/>
                </a:lnTo>
                <a:close/>
              </a:path>
            </a:pathLst>
          </a:custGeom>
          <a:solidFill>
            <a:schemeClr val="accent1">
              <a:lumMod val="9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Produktion</a:t>
            </a:r>
            <a:r>
              <a:rPr lang="da-DK" sz="1400" b="0" i="0" kern="1200" dirty="0">
                <a:solidFill>
                  <a:schemeClr val="tx1"/>
                </a:solidFill>
              </a:rPr>
              <a:t> </a:t>
            </a:r>
          </a:p>
          <a:p>
            <a:pPr marL="0" lvl="0" indent="0" algn="ctr" defTabSz="622300">
              <a:lnSpc>
                <a:spcPct val="90000"/>
              </a:lnSpc>
              <a:spcBef>
                <a:spcPct val="0"/>
              </a:spcBef>
              <a:spcAft>
                <a:spcPct val="35000"/>
              </a:spcAft>
              <a:buNone/>
            </a:pPr>
            <a:r>
              <a:rPr lang="da-DK" sz="1400" b="0" i="0" kern="1200" dirty="0">
                <a:solidFill>
                  <a:schemeClr val="tx1"/>
                </a:solidFill>
              </a:rPr>
              <a:t>Hvilke systemer og processer er sårbare for </a:t>
            </a:r>
            <a:r>
              <a:rPr lang="da-DK" sz="1400" b="0" i="0" kern="1200" dirty="0" err="1">
                <a:solidFill>
                  <a:schemeClr val="tx1"/>
                </a:solidFill>
              </a:rPr>
              <a:t>cyberangreb</a:t>
            </a:r>
            <a:r>
              <a:rPr lang="da-DK" sz="1400" b="0" i="0" kern="1200" dirty="0">
                <a:solidFill>
                  <a:schemeClr val="tx1"/>
                </a:solidFill>
              </a:rPr>
              <a:t>, og hvordan kan disse beskyttes (OT)? </a:t>
            </a:r>
            <a:endParaRPr lang="en-US" sz="1400" kern="1200" dirty="0">
              <a:solidFill>
                <a:schemeClr val="tx1"/>
              </a:solidFill>
            </a:endParaRPr>
          </a:p>
        </p:txBody>
      </p:sp>
      <p:sp>
        <p:nvSpPr>
          <p:cNvPr id="19" name="Pil: højre 18">
            <a:extLst>
              <a:ext uri="{FF2B5EF4-FFF2-40B4-BE49-F238E27FC236}">
                <a16:creationId xmlns:a16="http://schemas.microsoft.com/office/drawing/2014/main" id="{BA2804EA-9CCD-5D2A-938B-2BB4165704C6}"/>
              </a:ext>
            </a:extLst>
          </p:cNvPr>
          <p:cNvSpPr/>
          <p:nvPr/>
        </p:nvSpPr>
        <p:spPr>
          <a:xfrm>
            <a:off x="4927441" y="4786343"/>
            <a:ext cx="276996"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20" name="Kombinationstegning: figur 19">
            <a:extLst>
              <a:ext uri="{FF2B5EF4-FFF2-40B4-BE49-F238E27FC236}">
                <a16:creationId xmlns:a16="http://schemas.microsoft.com/office/drawing/2014/main" id="{009D844C-3AED-5371-1021-61C7FE8B42C1}"/>
              </a:ext>
            </a:extLst>
          </p:cNvPr>
          <p:cNvSpPr/>
          <p:nvPr/>
        </p:nvSpPr>
        <p:spPr>
          <a:xfrm>
            <a:off x="5185385" y="4125832"/>
            <a:ext cx="1846640" cy="2607870"/>
          </a:xfrm>
          <a:custGeom>
            <a:avLst/>
            <a:gdLst>
              <a:gd name="connsiteX0" fmla="*/ 0 w 1846640"/>
              <a:gd name="connsiteY0" fmla="*/ 0 h 2607870"/>
              <a:gd name="connsiteX1" fmla="*/ 1846640 w 1846640"/>
              <a:gd name="connsiteY1" fmla="*/ 0 h 2607870"/>
              <a:gd name="connsiteX2" fmla="*/ 1846640 w 1846640"/>
              <a:gd name="connsiteY2" fmla="*/ 2607870 h 2607870"/>
              <a:gd name="connsiteX3" fmla="*/ 0 w 1846640"/>
              <a:gd name="connsiteY3" fmla="*/ 2607870 h 2607870"/>
              <a:gd name="connsiteX4" fmla="*/ 0 w 1846640"/>
              <a:gd name="connsiteY4" fmla="*/ 0 h 260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640" h="2607870">
                <a:moveTo>
                  <a:pt x="0" y="0"/>
                </a:moveTo>
                <a:lnTo>
                  <a:pt x="1846640" y="0"/>
                </a:lnTo>
                <a:lnTo>
                  <a:pt x="1846640" y="2607870"/>
                </a:lnTo>
                <a:lnTo>
                  <a:pt x="0" y="2607870"/>
                </a:lnTo>
                <a:lnTo>
                  <a:pt x="0" y="0"/>
                </a:lnTo>
                <a:close/>
              </a:path>
            </a:pathLst>
          </a:custGeom>
          <a:solidFill>
            <a:schemeClr val="accent2">
              <a:lumMod val="9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Udgående logistik</a:t>
            </a:r>
          </a:p>
          <a:p>
            <a:pPr marL="0" lvl="0" indent="0" algn="ctr" defTabSz="622300">
              <a:lnSpc>
                <a:spcPct val="90000"/>
              </a:lnSpc>
              <a:spcBef>
                <a:spcPct val="0"/>
              </a:spcBef>
              <a:spcAft>
                <a:spcPct val="35000"/>
              </a:spcAft>
              <a:buNone/>
            </a:pPr>
            <a:r>
              <a:rPr lang="da-DK" sz="1400" b="0" i="0" kern="1200" dirty="0">
                <a:solidFill>
                  <a:schemeClr val="tx1"/>
                </a:solidFill>
              </a:rPr>
              <a:t>Hvordan kan </a:t>
            </a:r>
            <a:r>
              <a:rPr lang="da-DK" sz="1400" b="0" i="0" kern="1200" dirty="0" err="1">
                <a:solidFill>
                  <a:schemeClr val="tx1"/>
                </a:solidFill>
              </a:rPr>
              <a:t>cybersikkerhed</a:t>
            </a:r>
            <a:r>
              <a:rPr lang="da-DK" sz="1400" b="0" i="0" kern="1200" dirty="0">
                <a:solidFill>
                  <a:schemeClr val="tx1"/>
                </a:solidFill>
              </a:rPr>
              <a:t> hjælpe med at beskytte data i transport- og leveringssystem-er?  </a:t>
            </a:r>
            <a:endParaRPr lang="en-US" sz="1400" b="0" kern="1200" dirty="0">
              <a:solidFill>
                <a:schemeClr val="tx1"/>
              </a:solidFill>
            </a:endParaRPr>
          </a:p>
        </p:txBody>
      </p:sp>
      <p:sp>
        <p:nvSpPr>
          <p:cNvPr id="21" name="Pil: højre 20">
            <a:extLst>
              <a:ext uri="{FF2B5EF4-FFF2-40B4-BE49-F238E27FC236}">
                <a16:creationId xmlns:a16="http://schemas.microsoft.com/office/drawing/2014/main" id="{8A4636D6-510B-EC2D-9CCA-A8B8164B5406}"/>
              </a:ext>
            </a:extLst>
          </p:cNvPr>
          <p:cNvSpPr/>
          <p:nvPr/>
        </p:nvSpPr>
        <p:spPr>
          <a:xfrm>
            <a:off x="7013927" y="4739524"/>
            <a:ext cx="276996"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22" name="Kombinationstegning: figur 21">
            <a:extLst>
              <a:ext uri="{FF2B5EF4-FFF2-40B4-BE49-F238E27FC236}">
                <a16:creationId xmlns:a16="http://schemas.microsoft.com/office/drawing/2014/main" id="{89037266-3893-8BE8-5D0D-CA49BE2F9EB3}"/>
              </a:ext>
            </a:extLst>
          </p:cNvPr>
          <p:cNvSpPr/>
          <p:nvPr/>
        </p:nvSpPr>
        <p:spPr>
          <a:xfrm>
            <a:off x="7278296" y="4103059"/>
            <a:ext cx="1846640" cy="2653415"/>
          </a:xfrm>
          <a:custGeom>
            <a:avLst/>
            <a:gdLst>
              <a:gd name="connsiteX0" fmla="*/ 0 w 1846640"/>
              <a:gd name="connsiteY0" fmla="*/ 0 h 2653415"/>
              <a:gd name="connsiteX1" fmla="*/ 1846640 w 1846640"/>
              <a:gd name="connsiteY1" fmla="*/ 0 h 2653415"/>
              <a:gd name="connsiteX2" fmla="*/ 1846640 w 1846640"/>
              <a:gd name="connsiteY2" fmla="*/ 2653415 h 2653415"/>
              <a:gd name="connsiteX3" fmla="*/ 0 w 1846640"/>
              <a:gd name="connsiteY3" fmla="*/ 2653415 h 2653415"/>
              <a:gd name="connsiteX4" fmla="*/ 0 w 1846640"/>
              <a:gd name="connsiteY4" fmla="*/ 0 h 2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640" h="2653415">
                <a:moveTo>
                  <a:pt x="0" y="0"/>
                </a:moveTo>
                <a:lnTo>
                  <a:pt x="1846640" y="0"/>
                </a:lnTo>
                <a:lnTo>
                  <a:pt x="1846640" y="2653415"/>
                </a:lnTo>
                <a:lnTo>
                  <a:pt x="0" y="2653415"/>
                </a:lnTo>
                <a:lnTo>
                  <a:pt x="0" y="0"/>
                </a:lnTo>
                <a:close/>
              </a:path>
            </a:pathLst>
          </a:custGeom>
          <a:solidFill>
            <a:schemeClr val="accent3">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Salg og markedsføring</a:t>
            </a:r>
            <a:r>
              <a:rPr lang="da-DK" sz="1400" b="0" i="0" kern="1200" dirty="0">
                <a:solidFill>
                  <a:schemeClr val="tx1"/>
                </a:solidFill>
              </a:rPr>
              <a:t> </a:t>
            </a:r>
          </a:p>
          <a:p>
            <a:pPr marL="0" lvl="0" indent="0" algn="ctr" defTabSz="622300">
              <a:lnSpc>
                <a:spcPct val="90000"/>
              </a:lnSpc>
              <a:spcBef>
                <a:spcPct val="0"/>
              </a:spcBef>
              <a:spcAft>
                <a:spcPct val="35000"/>
              </a:spcAft>
              <a:buNone/>
            </a:pPr>
            <a:r>
              <a:rPr lang="da-DK" sz="1400" b="0" i="0" kern="1200" dirty="0">
                <a:solidFill>
                  <a:schemeClr val="tx1"/>
                </a:solidFill>
              </a:rPr>
              <a:t>Hvordan håndteres kundedata og </a:t>
            </a:r>
            <a:r>
              <a:rPr lang="da-DK" sz="1400" b="0" i="0" kern="1200" dirty="0" err="1">
                <a:solidFill>
                  <a:schemeClr val="tx1"/>
                </a:solidFill>
              </a:rPr>
              <a:t>betalingsinforma-tioner</a:t>
            </a:r>
            <a:r>
              <a:rPr lang="da-DK" sz="1400" b="0" i="0" kern="1200" dirty="0">
                <a:solidFill>
                  <a:schemeClr val="tx1"/>
                </a:solidFill>
              </a:rPr>
              <a:t> sikkert online? Hvilke </a:t>
            </a:r>
            <a:r>
              <a:rPr lang="da-DK" sz="1400" b="0" i="0" kern="1200" dirty="0" err="1">
                <a:solidFill>
                  <a:schemeClr val="tx1"/>
                </a:solidFill>
              </a:rPr>
              <a:t>cybertrusler</a:t>
            </a:r>
            <a:r>
              <a:rPr lang="da-DK" sz="1400" b="0" i="0" kern="1200" dirty="0">
                <a:solidFill>
                  <a:schemeClr val="tx1"/>
                </a:solidFill>
              </a:rPr>
              <a:t> er forbundet med online handel? </a:t>
            </a:r>
            <a:endParaRPr lang="en-US" sz="1400" kern="1200" dirty="0">
              <a:solidFill>
                <a:schemeClr val="tx1"/>
              </a:solidFill>
            </a:endParaRPr>
          </a:p>
        </p:txBody>
      </p:sp>
      <p:sp>
        <p:nvSpPr>
          <p:cNvPr id="23" name="Pil: højre 22">
            <a:extLst>
              <a:ext uri="{FF2B5EF4-FFF2-40B4-BE49-F238E27FC236}">
                <a16:creationId xmlns:a16="http://schemas.microsoft.com/office/drawing/2014/main" id="{7828C294-3552-9A5A-32EF-2C29A0109423}"/>
              </a:ext>
            </a:extLst>
          </p:cNvPr>
          <p:cNvSpPr/>
          <p:nvPr/>
        </p:nvSpPr>
        <p:spPr>
          <a:xfrm>
            <a:off x="9129253" y="4786154"/>
            <a:ext cx="276996"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24" name="Kombinationstegning: figur 23">
            <a:extLst>
              <a:ext uri="{FF2B5EF4-FFF2-40B4-BE49-F238E27FC236}">
                <a16:creationId xmlns:a16="http://schemas.microsoft.com/office/drawing/2014/main" id="{9F53821B-BB88-CC10-98EF-1C5509E0F347}"/>
              </a:ext>
            </a:extLst>
          </p:cNvPr>
          <p:cNvSpPr/>
          <p:nvPr/>
        </p:nvSpPr>
        <p:spPr>
          <a:xfrm>
            <a:off x="9332494" y="4132229"/>
            <a:ext cx="1846640" cy="2607870"/>
          </a:xfrm>
          <a:custGeom>
            <a:avLst/>
            <a:gdLst>
              <a:gd name="connsiteX0" fmla="*/ 0 w 1846640"/>
              <a:gd name="connsiteY0" fmla="*/ 0 h 2607870"/>
              <a:gd name="connsiteX1" fmla="*/ 1846640 w 1846640"/>
              <a:gd name="connsiteY1" fmla="*/ 0 h 2607870"/>
              <a:gd name="connsiteX2" fmla="*/ 1846640 w 1846640"/>
              <a:gd name="connsiteY2" fmla="*/ 2607870 h 2607870"/>
              <a:gd name="connsiteX3" fmla="*/ 0 w 1846640"/>
              <a:gd name="connsiteY3" fmla="*/ 2607870 h 2607870"/>
              <a:gd name="connsiteX4" fmla="*/ 0 w 1846640"/>
              <a:gd name="connsiteY4" fmla="*/ 0 h 260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640" h="2607870">
                <a:moveTo>
                  <a:pt x="0" y="0"/>
                </a:moveTo>
                <a:lnTo>
                  <a:pt x="1846640" y="0"/>
                </a:lnTo>
                <a:lnTo>
                  <a:pt x="1846640" y="2607870"/>
                </a:lnTo>
                <a:lnTo>
                  <a:pt x="0" y="2607870"/>
                </a:lnTo>
                <a:lnTo>
                  <a:pt x="0" y="0"/>
                </a:lnTo>
                <a:close/>
              </a:path>
            </a:pathLst>
          </a:custGeom>
          <a:solidFill>
            <a:schemeClr val="accent4">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Service</a:t>
            </a:r>
          </a:p>
          <a:p>
            <a:pPr marL="0" lvl="0" indent="0" algn="ctr" defTabSz="622300">
              <a:lnSpc>
                <a:spcPct val="90000"/>
              </a:lnSpc>
              <a:spcBef>
                <a:spcPct val="0"/>
              </a:spcBef>
              <a:spcAft>
                <a:spcPct val="35000"/>
              </a:spcAft>
              <a:buNone/>
            </a:pPr>
            <a:r>
              <a:rPr lang="da-DK" sz="1400" b="0" i="0" kern="1200" dirty="0">
                <a:solidFill>
                  <a:schemeClr val="tx1"/>
                </a:solidFill>
              </a:rPr>
              <a:t>Hvordan sikres kundesupport-systemer, og hvordan håndteres følsomme data under </a:t>
            </a:r>
            <a:r>
              <a:rPr lang="da-DK" sz="1400" b="0" i="0" kern="1200" dirty="0" err="1">
                <a:solidFill>
                  <a:schemeClr val="tx1"/>
                </a:solidFill>
              </a:rPr>
              <a:t>serviceinteraktio-ner</a:t>
            </a:r>
            <a:r>
              <a:rPr lang="da-DK" sz="1400" b="0" i="0" kern="1200" dirty="0">
                <a:solidFill>
                  <a:schemeClr val="tx1"/>
                </a:solidFill>
              </a:rPr>
              <a:t>?</a:t>
            </a:r>
            <a:endParaRPr lang="en-US" sz="1400" b="0" kern="1200" dirty="0">
              <a:solidFill>
                <a:schemeClr val="tx1"/>
              </a:solidFill>
            </a:endParaRPr>
          </a:p>
        </p:txBody>
      </p:sp>
    </p:spTree>
    <p:extLst>
      <p:ext uri="{BB962C8B-B14F-4D97-AF65-F5344CB8AC3E}">
        <p14:creationId xmlns:p14="http://schemas.microsoft.com/office/powerpoint/2010/main" val="135709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2" grpId="0" animBg="1"/>
      <p:bldP spid="14" grpId="0" animBg="1"/>
      <p:bldP spid="16" grpId="0" animBg="1"/>
      <p:bldP spid="18" grpId="0" animBg="1"/>
      <p:bldP spid="20" grpId="0" animBg="1"/>
      <p:bldP spid="22"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9CEA4-2042-4574-0B3B-E5E110F08CC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B91163B-41B8-7D33-A548-29CD7E091FF0}"/>
              </a:ext>
            </a:extLst>
          </p:cNvPr>
          <p:cNvSpPr>
            <a:spLocks noGrp="1"/>
          </p:cNvSpPr>
          <p:nvPr>
            <p:ph type="title"/>
          </p:nvPr>
        </p:nvSpPr>
        <p:spPr>
          <a:xfrm>
            <a:off x="838200" y="668232"/>
            <a:ext cx="10515600" cy="920749"/>
          </a:xfrm>
        </p:spPr>
        <p:txBody>
          <a:bodyPr anchor="ctr">
            <a:normAutofit/>
          </a:bodyPr>
          <a:lstStyle/>
          <a:p>
            <a:r>
              <a:rPr lang="en-US" dirty="0" err="1"/>
              <a:t>Støtte</a:t>
            </a:r>
            <a:r>
              <a:rPr lang="en-US" dirty="0"/>
              <a:t> </a:t>
            </a:r>
            <a:r>
              <a:rPr lang="en-US" dirty="0" err="1"/>
              <a:t>aktiviteter</a:t>
            </a:r>
            <a:r>
              <a:rPr lang="en-US" dirty="0"/>
              <a:t> – </a:t>
            </a:r>
            <a:r>
              <a:rPr lang="en-US" dirty="0" err="1"/>
              <a:t>eks</a:t>
            </a:r>
            <a:r>
              <a:rPr lang="en-US" dirty="0"/>
              <a:t> </a:t>
            </a:r>
            <a:r>
              <a:rPr lang="en-US" dirty="0" err="1"/>
              <a:t>på</a:t>
            </a:r>
            <a:r>
              <a:rPr lang="en-US" dirty="0"/>
              <a:t> </a:t>
            </a:r>
            <a:r>
              <a:rPr lang="en-US" dirty="0" err="1"/>
              <a:t>sikkerhedsovervejelser</a:t>
            </a:r>
            <a:endParaRPr lang="en-US" dirty="0"/>
          </a:p>
        </p:txBody>
      </p:sp>
      <p:sp>
        <p:nvSpPr>
          <p:cNvPr id="4" name="Kombinationstegning: figur 3">
            <a:extLst>
              <a:ext uri="{FF2B5EF4-FFF2-40B4-BE49-F238E27FC236}">
                <a16:creationId xmlns:a16="http://schemas.microsoft.com/office/drawing/2014/main" id="{35933C20-0C49-0294-735E-78EF46D7F160}"/>
              </a:ext>
            </a:extLst>
          </p:cNvPr>
          <p:cNvSpPr/>
          <p:nvPr/>
        </p:nvSpPr>
        <p:spPr>
          <a:xfrm>
            <a:off x="842393" y="1433649"/>
            <a:ext cx="2313123" cy="2829284"/>
          </a:xfrm>
          <a:custGeom>
            <a:avLst/>
            <a:gdLst>
              <a:gd name="connsiteX0" fmla="*/ 0 w 2313123"/>
              <a:gd name="connsiteY0" fmla="*/ 0 h 2829284"/>
              <a:gd name="connsiteX1" fmla="*/ 2313123 w 2313123"/>
              <a:gd name="connsiteY1" fmla="*/ 0 h 2829284"/>
              <a:gd name="connsiteX2" fmla="*/ 2313123 w 2313123"/>
              <a:gd name="connsiteY2" fmla="*/ 2829284 h 2829284"/>
              <a:gd name="connsiteX3" fmla="*/ 0 w 2313123"/>
              <a:gd name="connsiteY3" fmla="*/ 2829284 h 2829284"/>
              <a:gd name="connsiteX4" fmla="*/ 0 w 2313123"/>
              <a:gd name="connsiteY4" fmla="*/ 0 h 2829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123" h="2829284">
                <a:moveTo>
                  <a:pt x="0" y="0"/>
                </a:moveTo>
                <a:lnTo>
                  <a:pt x="2313123" y="0"/>
                </a:lnTo>
                <a:lnTo>
                  <a:pt x="2313123" y="2829284"/>
                </a:lnTo>
                <a:lnTo>
                  <a:pt x="0" y="2829284"/>
                </a:lnTo>
                <a:lnTo>
                  <a:pt x="0" y="0"/>
                </a:lnTo>
                <a:close/>
              </a:path>
            </a:pathLst>
          </a:custGeom>
          <a:solidFill>
            <a:schemeClr val="bg2">
              <a:lumMod val="9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Virksomhedens infrastruktur</a:t>
            </a:r>
            <a:r>
              <a:rPr lang="da-DK" sz="1400" b="0" i="0" kern="1200" dirty="0">
                <a:solidFill>
                  <a:schemeClr val="tx1"/>
                </a:solidFill>
              </a:rPr>
              <a:t> </a:t>
            </a:r>
          </a:p>
          <a:p>
            <a:pPr marL="0" lvl="0" indent="0" algn="ctr" defTabSz="622300">
              <a:lnSpc>
                <a:spcPct val="90000"/>
              </a:lnSpc>
              <a:spcBef>
                <a:spcPct val="0"/>
              </a:spcBef>
              <a:spcAft>
                <a:spcPct val="35000"/>
              </a:spcAft>
              <a:buNone/>
            </a:pPr>
            <a:r>
              <a:rPr lang="da-DK" sz="1400" b="0" i="0" kern="1200" dirty="0">
                <a:solidFill>
                  <a:schemeClr val="tx1"/>
                </a:solidFill>
              </a:rPr>
              <a:t>Skal understøtte kædens andre aktiviteter. Det er derfor en beskrivelse af hele strukturen i virksomheden.</a:t>
            </a:r>
            <a:endParaRPr lang="en-US" sz="1400" kern="1200" dirty="0">
              <a:solidFill>
                <a:schemeClr val="tx1"/>
              </a:solidFill>
            </a:endParaRPr>
          </a:p>
        </p:txBody>
      </p:sp>
      <p:sp>
        <p:nvSpPr>
          <p:cNvPr id="5" name="Pil: højre 4">
            <a:extLst>
              <a:ext uri="{FF2B5EF4-FFF2-40B4-BE49-F238E27FC236}">
                <a16:creationId xmlns:a16="http://schemas.microsoft.com/office/drawing/2014/main" id="{76F24F48-CF36-0381-5622-C4286096302F}"/>
              </a:ext>
            </a:extLst>
          </p:cNvPr>
          <p:cNvSpPr/>
          <p:nvPr/>
        </p:nvSpPr>
        <p:spPr>
          <a:xfrm>
            <a:off x="3191152" y="2726792"/>
            <a:ext cx="346968"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8" name="Kombinationstegning: figur 7">
            <a:extLst>
              <a:ext uri="{FF2B5EF4-FFF2-40B4-BE49-F238E27FC236}">
                <a16:creationId xmlns:a16="http://schemas.microsoft.com/office/drawing/2014/main" id="{F832CA85-C9FE-20A1-3ABD-1F54C354217E}"/>
              </a:ext>
            </a:extLst>
          </p:cNvPr>
          <p:cNvSpPr/>
          <p:nvPr/>
        </p:nvSpPr>
        <p:spPr>
          <a:xfrm>
            <a:off x="3573756" y="1433649"/>
            <a:ext cx="2313123" cy="2829284"/>
          </a:xfrm>
          <a:custGeom>
            <a:avLst/>
            <a:gdLst>
              <a:gd name="connsiteX0" fmla="*/ 0 w 2313123"/>
              <a:gd name="connsiteY0" fmla="*/ 0 h 2829284"/>
              <a:gd name="connsiteX1" fmla="*/ 2313123 w 2313123"/>
              <a:gd name="connsiteY1" fmla="*/ 0 h 2829284"/>
              <a:gd name="connsiteX2" fmla="*/ 2313123 w 2313123"/>
              <a:gd name="connsiteY2" fmla="*/ 2829284 h 2829284"/>
              <a:gd name="connsiteX3" fmla="*/ 0 w 2313123"/>
              <a:gd name="connsiteY3" fmla="*/ 2829284 h 2829284"/>
              <a:gd name="connsiteX4" fmla="*/ 0 w 2313123"/>
              <a:gd name="connsiteY4" fmla="*/ 0 h 2829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123" h="2829284">
                <a:moveTo>
                  <a:pt x="0" y="0"/>
                </a:moveTo>
                <a:lnTo>
                  <a:pt x="2313123" y="0"/>
                </a:lnTo>
                <a:lnTo>
                  <a:pt x="2313123" y="2829284"/>
                </a:lnTo>
                <a:lnTo>
                  <a:pt x="0" y="2829284"/>
                </a:lnTo>
                <a:lnTo>
                  <a:pt x="0" y="0"/>
                </a:lnTo>
                <a:close/>
              </a:path>
            </a:pathLst>
          </a:custGeom>
          <a:solidFill>
            <a:schemeClr val="tx2">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Menneskelige ressourcer </a:t>
            </a:r>
          </a:p>
          <a:p>
            <a:pPr marL="0" lvl="0" indent="0" algn="ctr" defTabSz="622300">
              <a:lnSpc>
                <a:spcPct val="90000"/>
              </a:lnSpc>
              <a:spcBef>
                <a:spcPct val="0"/>
              </a:spcBef>
              <a:spcAft>
                <a:spcPct val="35000"/>
              </a:spcAft>
              <a:buNone/>
            </a:pPr>
            <a:r>
              <a:rPr lang="da-DK" sz="1400" b="0" i="0" kern="1200" dirty="0">
                <a:solidFill>
                  <a:schemeClr val="tx1"/>
                </a:solidFill>
              </a:rPr>
              <a:t>Skaber det stærkeste grundlag for, at de primære aktiviteter spiller optimalt. Formålet er her at udvikle, motivere, uddanne og fastholde de ansatte.</a:t>
            </a:r>
            <a:endParaRPr lang="en-US" sz="1400" kern="1200" dirty="0">
              <a:solidFill>
                <a:schemeClr val="tx1"/>
              </a:solidFill>
            </a:endParaRPr>
          </a:p>
        </p:txBody>
      </p:sp>
      <p:sp>
        <p:nvSpPr>
          <p:cNvPr id="9" name="Pil: højre 8">
            <a:extLst>
              <a:ext uri="{FF2B5EF4-FFF2-40B4-BE49-F238E27FC236}">
                <a16:creationId xmlns:a16="http://schemas.microsoft.com/office/drawing/2014/main" id="{13262B49-A562-07F3-AA2D-054EECE254FD}"/>
              </a:ext>
            </a:extLst>
          </p:cNvPr>
          <p:cNvSpPr/>
          <p:nvPr/>
        </p:nvSpPr>
        <p:spPr>
          <a:xfrm>
            <a:off x="5922515" y="2726792"/>
            <a:ext cx="346968"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10" name="Kombinationstegning: figur 9">
            <a:extLst>
              <a:ext uri="{FF2B5EF4-FFF2-40B4-BE49-F238E27FC236}">
                <a16:creationId xmlns:a16="http://schemas.microsoft.com/office/drawing/2014/main" id="{07C36B35-1324-59E4-4DD0-0E7ADD682EA5}"/>
              </a:ext>
            </a:extLst>
          </p:cNvPr>
          <p:cNvSpPr/>
          <p:nvPr/>
        </p:nvSpPr>
        <p:spPr>
          <a:xfrm>
            <a:off x="6305119" y="1433649"/>
            <a:ext cx="2313123" cy="2829284"/>
          </a:xfrm>
          <a:custGeom>
            <a:avLst/>
            <a:gdLst>
              <a:gd name="connsiteX0" fmla="*/ 0 w 2313123"/>
              <a:gd name="connsiteY0" fmla="*/ 0 h 2829284"/>
              <a:gd name="connsiteX1" fmla="*/ 2313123 w 2313123"/>
              <a:gd name="connsiteY1" fmla="*/ 0 h 2829284"/>
              <a:gd name="connsiteX2" fmla="*/ 2313123 w 2313123"/>
              <a:gd name="connsiteY2" fmla="*/ 2829284 h 2829284"/>
              <a:gd name="connsiteX3" fmla="*/ 0 w 2313123"/>
              <a:gd name="connsiteY3" fmla="*/ 2829284 h 2829284"/>
              <a:gd name="connsiteX4" fmla="*/ 0 w 2313123"/>
              <a:gd name="connsiteY4" fmla="*/ 0 h 2829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123" h="2829284">
                <a:moveTo>
                  <a:pt x="0" y="0"/>
                </a:moveTo>
                <a:lnTo>
                  <a:pt x="2313123" y="0"/>
                </a:lnTo>
                <a:lnTo>
                  <a:pt x="2313123" y="2829284"/>
                </a:lnTo>
                <a:lnTo>
                  <a:pt x="0" y="2829284"/>
                </a:lnTo>
                <a:lnTo>
                  <a:pt x="0" y="0"/>
                </a:lnTo>
                <a:close/>
              </a:path>
            </a:pathLst>
          </a:custGeom>
          <a:solidFill>
            <a:schemeClr val="accent2">
              <a:lumMod val="9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Teknologisk udvikling</a:t>
            </a:r>
          </a:p>
          <a:p>
            <a:pPr marL="0" lvl="0" indent="0" algn="ctr" defTabSz="622300">
              <a:lnSpc>
                <a:spcPct val="90000"/>
              </a:lnSpc>
              <a:spcBef>
                <a:spcPct val="0"/>
              </a:spcBef>
              <a:spcAft>
                <a:spcPct val="35000"/>
              </a:spcAft>
              <a:buNone/>
            </a:pPr>
            <a:r>
              <a:rPr lang="da-DK" sz="1400" b="0" i="0" kern="1200" dirty="0">
                <a:solidFill>
                  <a:schemeClr val="tx1"/>
                </a:solidFill>
              </a:rPr>
              <a:t> Handler om at have den rigtige sammensætning af produkter. Den teknologiske udvikling omfatter derfor også, at virksomheden skal vedligeholde IT.</a:t>
            </a:r>
            <a:endParaRPr lang="en-US" sz="1400" kern="1200" dirty="0">
              <a:solidFill>
                <a:schemeClr val="tx1"/>
              </a:solidFill>
            </a:endParaRPr>
          </a:p>
        </p:txBody>
      </p:sp>
      <p:sp>
        <p:nvSpPr>
          <p:cNvPr id="11" name="Pil: højre 10">
            <a:extLst>
              <a:ext uri="{FF2B5EF4-FFF2-40B4-BE49-F238E27FC236}">
                <a16:creationId xmlns:a16="http://schemas.microsoft.com/office/drawing/2014/main" id="{5ECA2075-47A7-8E6E-CD4F-2DF5123390E4}"/>
              </a:ext>
            </a:extLst>
          </p:cNvPr>
          <p:cNvSpPr/>
          <p:nvPr/>
        </p:nvSpPr>
        <p:spPr>
          <a:xfrm>
            <a:off x="8653878" y="2726792"/>
            <a:ext cx="346968"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12" name="Kombinationstegning: figur 11">
            <a:extLst>
              <a:ext uri="{FF2B5EF4-FFF2-40B4-BE49-F238E27FC236}">
                <a16:creationId xmlns:a16="http://schemas.microsoft.com/office/drawing/2014/main" id="{75856D9C-C2CB-BB37-8880-04422947A934}"/>
              </a:ext>
            </a:extLst>
          </p:cNvPr>
          <p:cNvSpPr/>
          <p:nvPr/>
        </p:nvSpPr>
        <p:spPr>
          <a:xfrm>
            <a:off x="9036482" y="1433649"/>
            <a:ext cx="2313123" cy="2829284"/>
          </a:xfrm>
          <a:custGeom>
            <a:avLst/>
            <a:gdLst>
              <a:gd name="connsiteX0" fmla="*/ 0 w 2313123"/>
              <a:gd name="connsiteY0" fmla="*/ 0 h 2829284"/>
              <a:gd name="connsiteX1" fmla="*/ 2313123 w 2313123"/>
              <a:gd name="connsiteY1" fmla="*/ 0 h 2829284"/>
              <a:gd name="connsiteX2" fmla="*/ 2313123 w 2313123"/>
              <a:gd name="connsiteY2" fmla="*/ 2829284 h 2829284"/>
              <a:gd name="connsiteX3" fmla="*/ 0 w 2313123"/>
              <a:gd name="connsiteY3" fmla="*/ 2829284 h 2829284"/>
              <a:gd name="connsiteX4" fmla="*/ 0 w 2313123"/>
              <a:gd name="connsiteY4" fmla="*/ 0 h 2829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123" h="2829284">
                <a:moveTo>
                  <a:pt x="0" y="0"/>
                </a:moveTo>
                <a:lnTo>
                  <a:pt x="2313123" y="0"/>
                </a:lnTo>
                <a:lnTo>
                  <a:pt x="2313123" y="2829284"/>
                </a:lnTo>
                <a:lnTo>
                  <a:pt x="0" y="2829284"/>
                </a:lnTo>
                <a:lnTo>
                  <a:pt x="0" y="0"/>
                </a:lnTo>
                <a:close/>
              </a:path>
            </a:pathLst>
          </a:custGeom>
          <a:solidFill>
            <a:schemeClr val="accent3">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Indkøb</a:t>
            </a:r>
            <a:r>
              <a:rPr lang="da-DK" sz="1400" b="0" i="0" kern="1200" dirty="0">
                <a:solidFill>
                  <a:schemeClr val="tx1"/>
                </a:solidFill>
              </a:rPr>
              <a:t> </a:t>
            </a:r>
          </a:p>
          <a:p>
            <a:pPr marL="0" lvl="0" indent="0" algn="ctr" defTabSz="622300">
              <a:lnSpc>
                <a:spcPct val="90000"/>
              </a:lnSpc>
              <a:spcBef>
                <a:spcPct val="0"/>
              </a:spcBef>
              <a:spcAft>
                <a:spcPct val="35000"/>
              </a:spcAft>
              <a:buNone/>
            </a:pPr>
            <a:r>
              <a:rPr lang="da-DK" sz="1400" b="0" i="0" kern="1200" dirty="0">
                <a:solidFill>
                  <a:schemeClr val="tx1"/>
                </a:solidFill>
              </a:rPr>
              <a:t>dækker over alle aktiviteter i forbindelse med indkøb til virksomheden (eksempelvis IT, udstyr, maskiner, lokaler og inventar) og valg af leverandører.</a:t>
            </a:r>
            <a:endParaRPr lang="en-US" sz="1400" kern="1200" dirty="0">
              <a:solidFill>
                <a:schemeClr val="tx1"/>
              </a:solidFill>
            </a:endParaRPr>
          </a:p>
        </p:txBody>
      </p:sp>
      <p:sp>
        <p:nvSpPr>
          <p:cNvPr id="14" name="Kombinationstegning: figur 13">
            <a:extLst>
              <a:ext uri="{FF2B5EF4-FFF2-40B4-BE49-F238E27FC236}">
                <a16:creationId xmlns:a16="http://schemas.microsoft.com/office/drawing/2014/main" id="{01247AD8-4E6A-B8BB-F88F-4FE0BB0F326E}"/>
              </a:ext>
            </a:extLst>
          </p:cNvPr>
          <p:cNvSpPr/>
          <p:nvPr/>
        </p:nvSpPr>
        <p:spPr>
          <a:xfrm>
            <a:off x="838200" y="4399959"/>
            <a:ext cx="2310865" cy="2215535"/>
          </a:xfrm>
          <a:custGeom>
            <a:avLst/>
            <a:gdLst>
              <a:gd name="connsiteX0" fmla="*/ 0 w 2310865"/>
              <a:gd name="connsiteY0" fmla="*/ 0 h 2215535"/>
              <a:gd name="connsiteX1" fmla="*/ 2310865 w 2310865"/>
              <a:gd name="connsiteY1" fmla="*/ 0 h 2215535"/>
              <a:gd name="connsiteX2" fmla="*/ 2310865 w 2310865"/>
              <a:gd name="connsiteY2" fmla="*/ 2215535 h 2215535"/>
              <a:gd name="connsiteX3" fmla="*/ 0 w 2310865"/>
              <a:gd name="connsiteY3" fmla="*/ 2215535 h 2215535"/>
              <a:gd name="connsiteX4" fmla="*/ 0 w 2310865"/>
              <a:gd name="connsiteY4" fmla="*/ 0 h 221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865" h="2215535">
                <a:moveTo>
                  <a:pt x="0" y="0"/>
                </a:moveTo>
                <a:lnTo>
                  <a:pt x="2310865" y="0"/>
                </a:lnTo>
                <a:lnTo>
                  <a:pt x="2310865" y="2215535"/>
                </a:lnTo>
                <a:lnTo>
                  <a:pt x="0" y="2215535"/>
                </a:lnTo>
                <a:lnTo>
                  <a:pt x="0" y="0"/>
                </a:lnTo>
                <a:close/>
              </a:path>
            </a:pathLst>
          </a:custGeom>
          <a:solidFill>
            <a:schemeClr val="bg2">
              <a:lumMod val="9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Virksomhedens infrastruktur </a:t>
            </a:r>
          </a:p>
          <a:p>
            <a:pPr marL="0" lvl="0" indent="0" algn="ctr" defTabSz="622300">
              <a:lnSpc>
                <a:spcPct val="90000"/>
              </a:lnSpc>
              <a:spcBef>
                <a:spcPct val="0"/>
              </a:spcBef>
              <a:spcAft>
                <a:spcPct val="35000"/>
              </a:spcAft>
              <a:buNone/>
            </a:pPr>
            <a:r>
              <a:rPr lang="da-DK" sz="1400" b="0" i="0" kern="1200" dirty="0">
                <a:solidFill>
                  <a:schemeClr val="tx1"/>
                </a:solidFill>
              </a:rPr>
              <a:t>Hvilke systemer og processer er sårbare for </a:t>
            </a:r>
            <a:r>
              <a:rPr lang="da-DK" sz="1400" b="0" i="0" kern="1200" dirty="0" err="1">
                <a:solidFill>
                  <a:schemeClr val="tx1"/>
                </a:solidFill>
              </a:rPr>
              <a:t>cyberangreb</a:t>
            </a:r>
            <a:r>
              <a:rPr lang="da-DK" sz="1400" b="0" i="0" kern="1200" dirty="0">
                <a:solidFill>
                  <a:schemeClr val="tx1"/>
                </a:solidFill>
              </a:rPr>
              <a:t>, og hvordan kan disse beskyttes</a:t>
            </a:r>
            <a:r>
              <a:rPr lang="da-DK" sz="1200" b="0" i="0" kern="1200" dirty="0">
                <a:solidFill>
                  <a:schemeClr val="tx1"/>
                </a:solidFill>
              </a:rPr>
              <a:t>? </a:t>
            </a:r>
            <a:endParaRPr lang="en-US" sz="1200" kern="1200" dirty="0">
              <a:solidFill>
                <a:schemeClr val="tx1"/>
              </a:solidFill>
            </a:endParaRPr>
          </a:p>
        </p:txBody>
      </p:sp>
      <p:sp>
        <p:nvSpPr>
          <p:cNvPr id="15" name="Pil: højre 14">
            <a:extLst>
              <a:ext uri="{FF2B5EF4-FFF2-40B4-BE49-F238E27FC236}">
                <a16:creationId xmlns:a16="http://schemas.microsoft.com/office/drawing/2014/main" id="{B512B5E6-AF54-38AC-23B4-F8D113D47EDB}"/>
              </a:ext>
            </a:extLst>
          </p:cNvPr>
          <p:cNvSpPr/>
          <p:nvPr/>
        </p:nvSpPr>
        <p:spPr>
          <a:xfrm>
            <a:off x="3165439" y="5404153"/>
            <a:ext cx="346629"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16" name="Kombinationstegning: figur 15">
            <a:extLst>
              <a:ext uri="{FF2B5EF4-FFF2-40B4-BE49-F238E27FC236}">
                <a16:creationId xmlns:a16="http://schemas.microsoft.com/office/drawing/2014/main" id="{E96F1AD5-C17B-5DF4-08FC-BA2060BDEC99}"/>
              </a:ext>
            </a:extLst>
          </p:cNvPr>
          <p:cNvSpPr/>
          <p:nvPr/>
        </p:nvSpPr>
        <p:spPr>
          <a:xfrm>
            <a:off x="3547866" y="4381802"/>
            <a:ext cx="2310865" cy="2218143"/>
          </a:xfrm>
          <a:custGeom>
            <a:avLst/>
            <a:gdLst>
              <a:gd name="connsiteX0" fmla="*/ 0 w 2310865"/>
              <a:gd name="connsiteY0" fmla="*/ 0 h 2218143"/>
              <a:gd name="connsiteX1" fmla="*/ 2310865 w 2310865"/>
              <a:gd name="connsiteY1" fmla="*/ 0 h 2218143"/>
              <a:gd name="connsiteX2" fmla="*/ 2310865 w 2310865"/>
              <a:gd name="connsiteY2" fmla="*/ 2218143 h 2218143"/>
              <a:gd name="connsiteX3" fmla="*/ 0 w 2310865"/>
              <a:gd name="connsiteY3" fmla="*/ 2218143 h 2218143"/>
              <a:gd name="connsiteX4" fmla="*/ 0 w 2310865"/>
              <a:gd name="connsiteY4" fmla="*/ 0 h 2218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865" h="2218143">
                <a:moveTo>
                  <a:pt x="0" y="0"/>
                </a:moveTo>
                <a:lnTo>
                  <a:pt x="2310865" y="0"/>
                </a:lnTo>
                <a:lnTo>
                  <a:pt x="2310865" y="2218143"/>
                </a:lnTo>
                <a:lnTo>
                  <a:pt x="0" y="2218143"/>
                </a:lnTo>
                <a:lnTo>
                  <a:pt x="0" y="0"/>
                </a:lnTo>
                <a:close/>
              </a:path>
            </a:pathLst>
          </a:custGeom>
          <a:solidFill>
            <a:schemeClr val="tx2">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da-DK" sz="1400" b="1" kern="1200" dirty="0">
                <a:solidFill>
                  <a:schemeClr val="tx1"/>
                </a:solidFill>
              </a:rPr>
              <a:t>Menneskelige ressourcer</a:t>
            </a:r>
          </a:p>
          <a:p>
            <a:pPr marL="0" lvl="0" indent="0" algn="ctr" defTabSz="622300">
              <a:lnSpc>
                <a:spcPct val="90000"/>
              </a:lnSpc>
              <a:spcBef>
                <a:spcPct val="0"/>
              </a:spcBef>
              <a:spcAft>
                <a:spcPct val="35000"/>
              </a:spcAft>
              <a:buFont typeface="Arial" panose="020B0604020202020204" pitchFamily="34" charset="0"/>
              <a:buNone/>
            </a:pPr>
            <a:r>
              <a:rPr lang="da-DK" sz="1400" b="0" kern="1200" dirty="0">
                <a:solidFill>
                  <a:schemeClr val="tx1"/>
                </a:solidFill>
              </a:rPr>
              <a:t>Hvordan sikres medarbejderes adgange til følsomme oplysninger? Træning af medarbejdere i </a:t>
            </a:r>
            <a:r>
              <a:rPr lang="da-DK" sz="1400" b="0" kern="1200" dirty="0" err="1">
                <a:solidFill>
                  <a:schemeClr val="tx1"/>
                </a:solidFill>
              </a:rPr>
              <a:t>cybersikkerhed</a:t>
            </a:r>
            <a:r>
              <a:rPr lang="da-DK" sz="1400" b="0" kern="1200" dirty="0">
                <a:solidFill>
                  <a:schemeClr val="tx1"/>
                </a:solidFill>
              </a:rPr>
              <a:t>.</a:t>
            </a:r>
          </a:p>
        </p:txBody>
      </p:sp>
      <p:sp>
        <p:nvSpPr>
          <p:cNvPr id="17" name="Pil: højre 16">
            <a:extLst>
              <a:ext uri="{FF2B5EF4-FFF2-40B4-BE49-F238E27FC236}">
                <a16:creationId xmlns:a16="http://schemas.microsoft.com/office/drawing/2014/main" id="{92A246E6-0F54-C554-ADB1-FA315A8340EC}"/>
              </a:ext>
            </a:extLst>
          </p:cNvPr>
          <p:cNvSpPr/>
          <p:nvPr/>
        </p:nvSpPr>
        <p:spPr>
          <a:xfrm>
            <a:off x="5922685" y="5412938"/>
            <a:ext cx="346629"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18" name="Kombinationstegning: figur 17">
            <a:extLst>
              <a:ext uri="{FF2B5EF4-FFF2-40B4-BE49-F238E27FC236}">
                <a16:creationId xmlns:a16="http://schemas.microsoft.com/office/drawing/2014/main" id="{228C8362-D6C8-971C-E641-CDEF4F73648F}"/>
              </a:ext>
            </a:extLst>
          </p:cNvPr>
          <p:cNvSpPr/>
          <p:nvPr/>
        </p:nvSpPr>
        <p:spPr>
          <a:xfrm>
            <a:off x="6308950" y="4402326"/>
            <a:ext cx="2310865" cy="2174556"/>
          </a:xfrm>
          <a:custGeom>
            <a:avLst/>
            <a:gdLst>
              <a:gd name="connsiteX0" fmla="*/ 0 w 2310865"/>
              <a:gd name="connsiteY0" fmla="*/ 0 h 2174556"/>
              <a:gd name="connsiteX1" fmla="*/ 2310865 w 2310865"/>
              <a:gd name="connsiteY1" fmla="*/ 0 h 2174556"/>
              <a:gd name="connsiteX2" fmla="*/ 2310865 w 2310865"/>
              <a:gd name="connsiteY2" fmla="*/ 2174556 h 2174556"/>
              <a:gd name="connsiteX3" fmla="*/ 0 w 2310865"/>
              <a:gd name="connsiteY3" fmla="*/ 2174556 h 2174556"/>
              <a:gd name="connsiteX4" fmla="*/ 0 w 2310865"/>
              <a:gd name="connsiteY4" fmla="*/ 0 h 2174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865" h="2174556">
                <a:moveTo>
                  <a:pt x="0" y="0"/>
                </a:moveTo>
                <a:lnTo>
                  <a:pt x="2310865" y="0"/>
                </a:lnTo>
                <a:lnTo>
                  <a:pt x="2310865" y="2174556"/>
                </a:lnTo>
                <a:lnTo>
                  <a:pt x="0" y="2174556"/>
                </a:lnTo>
                <a:lnTo>
                  <a:pt x="0" y="0"/>
                </a:lnTo>
                <a:close/>
              </a:path>
            </a:pathLst>
          </a:custGeom>
          <a:solidFill>
            <a:schemeClr val="accent2">
              <a:lumMod val="9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en-US" sz="1400" b="1" kern="1200" dirty="0" err="1">
                <a:solidFill>
                  <a:schemeClr val="tx1"/>
                </a:solidFill>
              </a:rPr>
              <a:t>Teknologisk</a:t>
            </a:r>
            <a:r>
              <a:rPr lang="en-US" sz="1400" b="1" kern="1200" dirty="0">
                <a:solidFill>
                  <a:schemeClr val="tx1"/>
                </a:solidFill>
              </a:rPr>
              <a:t> </a:t>
            </a:r>
            <a:r>
              <a:rPr lang="en-US" sz="1400" b="1" kern="1200" dirty="0" err="1">
                <a:solidFill>
                  <a:schemeClr val="tx1"/>
                </a:solidFill>
              </a:rPr>
              <a:t>udvikling</a:t>
            </a:r>
            <a:r>
              <a:rPr lang="en-US" sz="1400" b="1" kern="1200" dirty="0">
                <a:solidFill>
                  <a:schemeClr val="tx1"/>
                </a:solidFill>
              </a:rPr>
              <a:t>:</a:t>
            </a:r>
          </a:p>
          <a:p>
            <a:pPr marL="0" lvl="0" indent="0" algn="ctr" defTabSz="622300">
              <a:lnSpc>
                <a:spcPct val="100000"/>
              </a:lnSpc>
              <a:spcBef>
                <a:spcPct val="0"/>
              </a:spcBef>
              <a:spcAft>
                <a:spcPct val="35000"/>
              </a:spcAft>
              <a:buNone/>
            </a:pPr>
            <a:r>
              <a:rPr lang="en-US" sz="1400" kern="1200" dirty="0" err="1">
                <a:solidFill>
                  <a:schemeClr val="tx1"/>
                </a:solidFill>
              </a:rPr>
              <a:t>Hvordan</a:t>
            </a:r>
            <a:r>
              <a:rPr lang="en-US" sz="1400" kern="1200" baseline="0" dirty="0">
                <a:solidFill>
                  <a:schemeClr val="tx1"/>
                </a:solidFill>
              </a:rPr>
              <a:t> </a:t>
            </a:r>
            <a:r>
              <a:rPr lang="en-US" sz="1400" kern="1200" baseline="0" dirty="0" err="1">
                <a:solidFill>
                  <a:schemeClr val="tx1"/>
                </a:solidFill>
              </a:rPr>
              <a:t>kan</a:t>
            </a:r>
            <a:r>
              <a:rPr lang="en-US" sz="1400" kern="1200" baseline="0" dirty="0">
                <a:solidFill>
                  <a:schemeClr val="tx1"/>
                </a:solidFill>
              </a:rPr>
              <a:t> </a:t>
            </a:r>
            <a:r>
              <a:rPr lang="en-US" sz="1400" kern="1200" baseline="0" dirty="0" err="1">
                <a:solidFill>
                  <a:schemeClr val="tx1"/>
                </a:solidFill>
              </a:rPr>
              <a:t>cybersikkerhed</a:t>
            </a:r>
            <a:r>
              <a:rPr lang="en-US" sz="1400" kern="1200" baseline="0" dirty="0">
                <a:solidFill>
                  <a:schemeClr val="tx1"/>
                </a:solidFill>
              </a:rPr>
              <a:t> </a:t>
            </a:r>
            <a:r>
              <a:rPr lang="en-US" sz="1400" kern="1200" baseline="0" dirty="0" err="1">
                <a:solidFill>
                  <a:schemeClr val="tx1"/>
                </a:solidFill>
              </a:rPr>
              <a:t>og</a:t>
            </a:r>
            <a:r>
              <a:rPr lang="en-US" sz="1400" kern="1200" baseline="0" dirty="0">
                <a:solidFill>
                  <a:schemeClr val="tx1"/>
                </a:solidFill>
              </a:rPr>
              <a:t> </a:t>
            </a:r>
            <a:r>
              <a:rPr lang="en-US" sz="1400" kern="1200" baseline="0" dirty="0" err="1">
                <a:solidFill>
                  <a:schemeClr val="tx1"/>
                </a:solidFill>
              </a:rPr>
              <a:t>fysisk</a:t>
            </a:r>
            <a:r>
              <a:rPr lang="en-US" sz="1400" kern="1200" baseline="0" dirty="0">
                <a:solidFill>
                  <a:schemeClr val="tx1"/>
                </a:solidFill>
              </a:rPr>
              <a:t> </a:t>
            </a:r>
            <a:r>
              <a:rPr lang="en-US" sz="1400" kern="1200" baseline="0" dirty="0" err="1">
                <a:solidFill>
                  <a:schemeClr val="tx1"/>
                </a:solidFill>
              </a:rPr>
              <a:t>sikkerhed</a:t>
            </a:r>
            <a:r>
              <a:rPr lang="en-US" sz="1400" kern="1200" baseline="0" dirty="0">
                <a:solidFill>
                  <a:schemeClr val="tx1"/>
                </a:solidFill>
              </a:rPr>
              <a:t> </a:t>
            </a:r>
            <a:r>
              <a:rPr lang="en-US" sz="1400" kern="1200" baseline="0" dirty="0" err="1">
                <a:solidFill>
                  <a:schemeClr val="tx1"/>
                </a:solidFill>
              </a:rPr>
              <a:t>bidrage</a:t>
            </a:r>
            <a:r>
              <a:rPr lang="en-US" sz="1400" kern="1200" baseline="0" dirty="0">
                <a:solidFill>
                  <a:schemeClr val="tx1"/>
                </a:solidFill>
              </a:rPr>
              <a:t> </a:t>
            </a:r>
            <a:r>
              <a:rPr lang="en-US" sz="1400" kern="1200" baseline="0" dirty="0" err="1">
                <a:solidFill>
                  <a:schemeClr val="tx1"/>
                </a:solidFill>
              </a:rPr>
              <a:t>til</a:t>
            </a:r>
            <a:r>
              <a:rPr lang="en-US" sz="1400" kern="1200" baseline="0" dirty="0">
                <a:solidFill>
                  <a:schemeClr val="tx1"/>
                </a:solidFill>
              </a:rPr>
              <a:t> at </a:t>
            </a:r>
            <a:r>
              <a:rPr lang="en-US" sz="1400" kern="1200" baseline="0" dirty="0" err="1">
                <a:solidFill>
                  <a:schemeClr val="tx1"/>
                </a:solidFill>
              </a:rPr>
              <a:t>sikre</a:t>
            </a:r>
            <a:r>
              <a:rPr lang="en-US" sz="1400" kern="1200" baseline="0" dirty="0">
                <a:solidFill>
                  <a:schemeClr val="tx1"/>
                </a:solidFill>
              </a:rPr>
              <a:t> hele </a:t>
            </a:r>
            <a:r>
              <a:rPr lang="en-US" sz="1400" kern="1200" baseline="0" dirty="0" err="1">
                <a:solidFill>
                  <a:schemeClr val="tx1"/>
                </a:solidFill>
              </a:rPr>
              <a:t>værdikæden</a:t>
            </a:r>
            <a:r>
              <a:rPr lang="en-US" sz="1400" kern="1200" baseline="0" dirty="0">
                <a:solidFill>
                  <a:schemeClr val="tx1"/>
                </a:solidFill>
              </a:rPr>
              <a:t>?</a:t>
            </a:r>
          </a:p>
          <a:p>
            <a:pPr marL="0" lvl="0" indent="0" algn="ctr" defTabSz="622300">
              <a:lnSpc>
                <a:spcPct val="100000"/>
              </a:lnSpc>
              <a:spcBef>
                <a:spcPct val="0"/>
              </a:spcBef>
              <a:spcAft>
                <a:spcPct val="35000"/>
              </a:spcAft>
              <a:buNone/>
            </a:pPr>
            <a:endParaRPr lang="en-US" sz="1400" kern="1200" dirty="0">
              <a:solidFill>
                <a:schemeClr val="tx1"/>
              </a:solidFill>
            </a:endParaRPr>
          </a:p>
        </p:txBody>
      </p:sp>
      <p:sp>
        <p:nvSpPr>
          <p:cNvPr id="19" name="Pil: højre 18">
            <a:extLst>
              <a:ext uri="{FF2B5EF4-FFF2-40B4-BE49-F238E27FC236}">
                <a16:creationId xmlns:a16="http://schemas.microsoft.com/office/drawing/2014/main" id="{89D1977D-4209-08CB-F976-55BAD7143469}"/>
              </a:ext>
            </a:extLst>
          </p:cNvPr>
          <p:cNvSpPr/>
          <p:nvPr/>
        </p:nvSpPr>
        <p:spPr>
          <a:xfrm>
            <a:off x="8658271" y="5354535"/>
            <a:ext cx="346629" cy="243000"/>
          </a:xfrm>
          <a:prstGeom prst="rightArrow">
            <a:avLst>
              <a:gd name="adj1" fmla="val 50000"/>
              <a:gd name="adj2" fmla="val 5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da-DK"/>
          </a:p>
        </p:txBody>
      </p:sp>
      <p:sp>
        <p:nvSpPr>
          <p:cNvPr id="20" name="Kombinationstegning: figur 19">
            <a:extLst>
              <a:ext uri="{FF2B5EF4-FFF2-40B4-BE49-F238E27FC236}">
                <a16:creationId xmlns:a16="http://schemas.microsoft.com/office/drawing/2014/main" id="{0A63E671-ABF1-4C7C-B5CF-BF0458C03C23}"/>
              </a:ext>
            </a:extLst>
          </p:cNvPr>
          <p:cNvSpPr/>
          <p:nvPr/>
        </p:nvSpPr>
        <p:spPr>
          <a:xfrm>
            <a:off x="9042934" y="4390194"/>
            <a:ext cx="2310865" cy="2122495"/>
          </a:xfrm>
          <a:custGeom>
            <a:avLst/>
            <a:gdLst>
              <a:gd name="connsiteX0" fmla="*/ 0 w 2310865"/>
              <a:gd name="connsiteY0" fmla="*/ 0 h 2122495"/>
              <a:gd name="connsiteX1" fmla="*/ 2310865 w 2310865"/>
              <a:gd name="connsiteY1" fmla="*/ 0 h 2122495"/>
              <a:gd name="connsiteX2" fmla="*/ 2310865 w 2310865"/>
              <a:gd name="connsiteY2" fmla="*/ 2122495 h 2122495"/>
              <a:gd name="connsiteX3" fmla="*/ 0 w 2310865"/>
              <a:gd name="connsiteY3" fmla="*/ 2122495 h 2122495"/>
              <a:gd name="connsiteX4" fmla="*/ 0 w 2310865"/>
              <a:gd name="connsiteY4" fmla="*/ 0 h 212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865" h="2122495">
                <a:moveTo>
                  <a:pt x="0" y="0"/>
                </a:moveTo>
                <a:lnTo>
                  <a:pt x="2310865" y="0"/>
                </a:lnTo>
                <a:lnTo>
                  <a:pt x="2310865" y="2122495"/>
                </a:lnTo>
                <a:lnTo>
                  <a:pt x="0" y="2122495"/>
                </a:lnTo>
                <a:lnTo>
                  <a:pt x="0" y="0"/>
                </a:lnTo>
                <a:close/>
              </a:path>
            </a:pathLst>
          </a:custGeom>
          <a:solidFill>
            <a:schemeClr val="accent3">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ctr" defTabSz="622300">
              <a:lnSpc>
                <a:spcPct val="90000"/>
              </a:lnSpc>
              <a:spcBef>
                <a:spcPct val="0"/>
              </a:spcBef>
              <a:spcAft>
                <a:spcPct val="35000"/>
              </a:spcAft>
              <a:buNone/>
            </a:pPr>
            <a:r>
              <a:rPr lang="da-DK" sz="1400" b="1" i="0" kern="1200" dirty="0">
                <a:solidFill>
                  <a:schemeClr val="tx1"/>
                </a:solidFill>
              </a:rPr>
              <a:t>Indkøb:</a:t>
            </a:r>
          </a:p>
          <a:p>
            <a:pPr marL="0" lvl="0" indent="0" algn="ctr" defTabSz="622300">
              <a:lnSpc>
                <a:spcPct val="90000"/>
              </a:lnSpc>
              <a:spcBef>
                <a:spcPct val="0"/>
              </a:spcBef>
              <a:spcAft>
                <a:spcPct val="35000"/>
              </a:spcAft>
              <a:buNone/>
            </a:pPr>
            <a:r>
              <a:rPr lang="da-DK" sz="1400" b="0" i="0" kern="1200" dirty="0">
                <a:solidFill>
                  <a:schemeClr val="tx1"/>
                </a:solidFill>
              </a:rPr>
              <a:t>Hvordan sikres kommunikation og dataudveksling med leverandører?</a:t>
            </a:r>
          </a:p>
        </p:txBody>
      </p:sp>
    </p:spTree>
    <p:extLst>
      <p:ext uri="{BB962C8B-B14F-4D97-AF65-F5344CB8AC3E}">
        <p14:creationId xmlns:p14="http://schemas.microsoft.com/office/powerpoint/2010/main" val="4854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2" grpId="0" animBg="1"/>
      <p:bldP spid="14" grpId="0" animBg="1"/>
      <p:bldP spid="16" grpId="0" animBg="1"/>
      <p:bldP spid="18"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indhold 4">
            <a:extLst>
              <a:ext uri="{FF2B5EF4-FFF2-40B4-BE49-F238E27FC236}">
                <a16:creationId xmlns:a16="http://schemas.microsoft.com/office/drawing/2014/main" id="{84D77551-7B0B-EC5B-2F6C-2FEC778964CB}"/>
              </a:ext>
            </a:extLst>
          </p:cNvPr>
          <p:cNvSpPr>
            <a:spLocks noGrp="1"/>
          </p:cNvSpPr>
          <p:nvPr>
            <p:ph sz="quarter" idx="11"/>
          </p:nvPr>
        </p:nvSpPr>
        <p:spPr>
          <a:xfrm>
            <a:off x="6200775" y="1772817"/>
            <a:ext cx="5648325" cy="4391646"/>
          </a:xfrm>
        </p:spPr>
        <p:txBody>
          <a:bodyPr/>
          <a:lstStyle/>
          <a:p>
            <a:r>
              <a:rPr lang="da-DK" sz="1400" dirty="0"/>
              <a:t>Støtteaktiviteter</a:t>
            </a:r>
          </a:p>
          <a:p>
            <a:r>
              <a:rPr lang="da-DK" sz="1200" b="1" dirty="0"/>
              <a:t>Virksomhedens infrastruktur</a:t>
            </a:r>
            <a:endParaRPr lang="da-DK" sz="1200" dirty="0"/>
          </a:p>
          <a:p>
            <a:pPr lvl="1"/>
            <a:r>
              <a:rPr lang="da-DK" sz="1200" dirty="0"/>
              <a:t>Ledelse, administration, økonomi, partnerskaber med distributører.</a:t>
            </a:r>
          </a:p>
          <a:p>
            <a:pPr lvl="1"/>
            <a:r>
              <a:rPr lang="da-DK" sz="1200" dirty="0"/>
              <a:t>Strategisk fokus: konkurrere med streamingtjenester.</a:t>
            </a:r>
          </a:p>
          <a:p>
            <a:r>
              <a:rPr lang="da-DK" sz="1200" b="1" dirty="0"/>
              <a:t>HR (Menneskelige ressourcer)</a:t>
            </a:r>
            <a:endParaRPr lang="da-DK" sz="1200" dirty="0"/>
          </a:p>
          <a:p>
            <a:pPr lvl="1"/>
            <a:r>
              <a:rPr lang="da-DK" sz="1200" dirty="0"/>
              <a:t>Rekruttering og træning af personale (kundeservice, teknikere, billetsælgere).</a:t>
            </a:r>
          </a:p>
          <a:p>
            <a:pPr lvl="1"/>
            <a:r>
              <a:rPr lang="da-DK" sz="1200" dirty="0"/>
              <a:t>Medarbejdermotivation og arbejdsmiljø.</a:t>
            </a:r>
          </a:p>
          <a:p>
            <a:r>
              <a:rPr lang="da-DK" sz="1200" b="1" dirty="0"/>
              <a:t>Teknologiudvikling</a:t>
            </a:r>
            <a:endParaRPr lang="da-DK" sz="1200" dirty="0"/>
          </a:p>
          <a:p>
            <a:pPr lvl="1"/>
            <a:r>
              <a:rPr lang="da-DK" sz="1200" dirty="0"/>
              <a:t>Digitale billetplatforme og apps (online booking, mobile </a:t>
            </a:r>
            <a:r>
              <a:rPr lang="da-DK" sz="1200" dirty="0" err="1"/>
              <a:t>tickets</a:t>
            </a:r>
            <a:r>
              <a:rPr lang="da-DK" sz="1200" dirty="0"/>
              <a:t>).</a:t>
            </a:r>
          </a:p>
          <a:p>
            <a:pPr lvl="1"/>
            <a:r>
              <a:rPr lang="da-DK" sz="1200" dirty="0"/>
              <a:t>Moderne projektions- og lydteknologi (IMAX, Dolby </a:t>
            </a:r>
            <a:r>
              <a:rPr lang="da-DK" sz="1200" dirty="0" err="1"/>
              <a:t>Atmos</a:t>
            </a:r>
            <a:r>
              <a:rPr lang="da-DK" sz="1200" dirty="0"/>
              <a:t>).</a:t>
            </a:r>
          </a:p>
          <a:p>
            <a:pPr lvl="1"/>
            <a:r>
              <a:rPr lang="da-DK" sz="1200" dirty="0"/>
              <a:t>Dataanalyse til programlægning (publikumspræferencer, billetdata).</a:t>
            </a:r>
          </a:p>
          <a:p>
            <a:r>
              <a:rPr lang="da-DK" sz="1200" b="1" dirty="0"/>
              <a:t>Indkøb</a:t>
            </a:r>
            <a:endParaRPr lang="da-DK" sz="1200" dirty="0"/>
          </a:p>
          <a:p>
            <a:pPr lvl="1"/>
            <a:r>
              <a:rPr lang="da-DK" sz="1200" dirty="0"/>
              <a:t>Aftaler med filmdistributører og leverandører af snacks og merchandise.</a:t>
            </a:r>
          </a:p>
          <a:p>
            <a:pPr lvl="1"/>
            <a:r>
              <a:rPr lang="da-DK" sz="1200" dirty="0"/>
              <a:t>Indkøb af teknisk udstyr (projektorer, lydsystemer, stole).</a:t>
            </a:r>
          </a:p>
          <a:p>
            <a:pPr lvl="1"/>
            <a:r>
              <a:rPr lang="da-DK" sz="1200" dirty="0"/>
              <a:t>Facility management (rengøring, vedligeholdelse).</a:t>
            </a:r>
          </a:p>
          <a:p>
            <a:endParaRPr lang="da-DK" dirty="0"/>
          </a:p>
        </p:txBody>
      </p:sp>
      <p:sp>
        <p:nvSpPr>
          <p:cNvPr id="2" name="Titel 1">
            <a:extLst>
              <a:ext uri="{FF2B5EF4-FFF2-40B4-BE49-F238E27FC236}">
                <a16:creationId xmlns:a16="http://schemas.microsoft.com/office/drawing/2014/main" id="{991D37B3-7D5A-D011-E60B-65F1B78F7DDC}"/>
              </a:ext>
            </a:extLst>
          </p:cNvPr>
          <p:cNvSpPr>
            <a:spLocks noGrp="1"/>
          </p:cNvSpPr>
          <p:nvPr>
            <p:ph type="title"/>
          </p:nvPr>
        </p:nvSpPr>
        <p:spPr/>
        <p:txBody>
          <a:bodyPr/>
          <a:lstStyle/>
          <a:p>
            <a:r>
              <a:rPr lang="da-DK" dirty="0"/>
              <a:t>Værdikæder for en biograf</a:t>
            </a:r>
          </a:p>
        </p:txBody>
      </p:sp>
      <p:sp>
        <p:nvSpPr>
          <p:cNvPr id="4" name="Pladsholder til indhold 3">
            <a:extLst>
              <a:ext uri="{FF2B5EF4-FFF2-40B4-BE49-F238E27FC236}">
                <a16:creationId xmlns:a16="http://schemas.microsoft.com/office/drawing/2014/main" id="{14B6F256-AFD9-16B3-D170-B0C10124D079}"/>
              </a:ext>
            </a:extLst>
          </p:cNvPr>
          <p:cNvSpPr>
            <a:spLocks noGrp="1"/>
          </p:cNvSpPr>
          <p:nvPr>
            <p:ph sz="quarter" idx="10"/>
          </p:nvPr>
        </p:nvSpPr>
        <p:spPr>
          <a:xfrm>
            <a:off x="838199" y="1772817"/>
            <a:ext cx="5362576" cy="4391646"/>
          </a:xfrm>
        </p:spPr>
        <p:txBody>
          <a:bodyPr/>
          <a:lstStyle/>
          <a:p>
            <a:r>
              <a:rPr lang="da-DK" sz="1400" b="1" u="sng" dirty="0"/>
              <a:t>Primære aktiviteter</a:t>
            </a:r>
          </a:p>
          <a:p>
            <a:r>
              <a:rPr lang="da-DK" sz="1200" b="1" dirty="0"/>
              <a:t>Indgående logistik (Input)</a:t>
            </a:r>
            <a:endParaRPr lang="da-DK" sz="1200" dirty="0"/>
          </a:p>
          <a:p>
            <a:pPr lvl="1"/>
            <a:r>
              <a:rPr lang="da-DK" sz="1200" dirty="0"/>
              <a:t>Modtagelse af film fra distributører (digitale filer)</a:t>
            </a:r>
          </a:p>
          <a:p>
            <a:pPr lvl="1"/>
            <a:r>
              <a:rPr lang="da-DK" sz="1200" dirty="0"/>
              <a:t>Modtagelse og lagerstyring af popcorn, sodavand, slik osv.</a:t>
            </a:r>
          </a:p>
          <a:p>
            <a:r>
              <a:rPr lang="da-DK" sz="1200" b="1" dirty="0"/>
              <a:t>Operationer (Driften)</a:t>
            </a:r>
            <a:endParaRPr lang="da-DK" sz="1200" dirty="0"/>
          </a:p>
          <a:p>
            <a:pPr lvl="1"/>
            <a:r>
              <a:rPr lang="da-DK" sz="1200" dirty="0"/>
              <a:t>Afvikling af filmforestillinger</a:t>
            </a:r>
          </a:p>
          <a:p>
            <a:pPr lvl="1"/>
            <a:r>
              <a:rPr lang="da-DK" sz="1200" dirty="0"/>
              <a:t>Teknisk drift (projektorer, lyd, lys, ventilation, rengøring).</a:t>
            </a:r>
          </a:p>
          <a:p>
            <a:pPr lvl="1"/>
            <a:r>
              <a:rPr lang="da-DK" sz="1200" dirty="0"/>
              <a:t>Billetsalg (online og fysisk).</a:t>
            </a:r>
          </a:p>
          <a:p>
            <a:r>
              <a:rPr lang="da-DK" sz="1200" b="1" dirty="0"/>
              <a:t>Udgående logistik (Distribution til kunden)</a:t>
            </a:r>
            <a:endParaRPr lang="da-DK" sz="1200" dirty="0"/>
          </a:p>
          <a:p>
            <a:pPr lvl="1"/>
            <a:r>
              <a:rPr lang="da-DK" sz="1200" dirty="0"/>
              <a:t>Effektiv adgang til lokalet (billetscanning, </a:t>
            </a:r>
            <a:r>
              <a:rPr lang="da-DK" sz="1200" dirty="0" err="1"/>
              <a:t>køhåndtering</a:t>
            </a:r>
            <a:r>
              <a:rPr lang="da-DK" sz="1200" dirty="0"/>
              <a:t>).</a:t>
            </a:r>
          </a:p>
          <a:p>
            <a:pPr lvl="1"/>
            <a:r>
              <a:rPr lang="da-DK" sz="1200" dirty="0"/>
              <a:t>Udgang via foyer (mulighed for mersalg i kiosken).</a:t>
            </a:r>
          </a:p>
          <a:p>
            <a:r>
              <a:rPr lang="da-DK" sz="1200" b="1" dirty="0"/>
              <a:t>Marketing og salg</a:t>
            </a:r>
            <a:endParaRPr lang="da-DK" sz="1200" dirty="0"/>
          </a:p>
          <a:p>
            <a:pPr lvl="1"/>
            <a:r>
              <a:rPr lang="da-DK" sz="1200" dirty="0"/>
              <a:t>Markedsføring af film og events (trailere, sociale medier, nyhedsbreve).</a:t>
            </a:r>
          </a:p>
          <a:p>
            <a:pPr lvl="1"/>
            <a:r>
              <a:rPr lang="da-DK" sz="1200" dirty="0"/>
              <a:t>Kampagner, rabatordninger, loyalitetsprogrammer (fx medlemskort, klippekort).</a:t>
            </a:r>
          </a:p>
          <a:p>
            <a:r>
              <a:rPr lang="da-DK" sz="1200" b="1" dirty="0"/>
              <a:t>Service</a:t>
            </a:r>
            <a:endParaRPr lang="da-DK" sz="1200" dirty="0"/>
          </a:p>
          <a:p>
            <a:pPr lvl="1"/>
            <a:r>
              <a:rPr lang="da-DK" sz="1200" dirty="0"/>
              <a:t>Kundeservice (før, under og efter forestillinger).</a:t>
            </a:r>
          </a:p>
          <a:p>
            <a:pPr lvl="1"/>
            <a:r>
              <a:rPr lang="da-DK" sz="1200" dirty="0"/>
              <a:t>Feedbackhåndtering (klager, anmeldelser).</a:t>
            </a:r>
          </a:p>
        </p:txBody>
      </p:sp>
      <p:sp>
        <p:nvSpPr>
          <p:cNvPr id="7" name="Tekstfelt 6">
            <a:extLst>
              <a:ext uri="{FF2B5EF4-FFF2-40B4-BE49-F238E27FC236}">
                <a16:creationId xmlns:a16="http://schemas.microsoft.com/office/drawing/2014/main" id="{ACEAC105-E0C1-C2B9-C3D7-68C8A45538AF}"/>
              </a:ext>
            </a:extLst>
          </p:cNvPr>
          <p:cNvSpPr txBox="1"/>
          <p:nvPr/>
        </p:nvSpPr>
        <p:spPr>
          <a:xfrm>
            <a:off x="714373" y="6391960"/>
            <a:ext cx="10925177" cy="369332"/>
          </a:xfrm>
          <a:prstGeom prst="rect">
            <a:avLst/>
          </a:prstGeom>
          <a:noFill/>
        </p:spPr>
        <p:txBody>
          <a:bodyPr wrap="square">
            <a:spAutoFit/>
          </a:bodyPr>
          <a:lstStyle/>
          <a:p>
            <a:r>
              <a:rPr lang="da-DK" dirty="0">
                <a:solidFill>
                  <a:srgbClr val="FF0000"/>
                </a:solidFill>
              </a:rPr>
              <a:t>Hvor ville du dykke ned først (3 sikkerheds prioriteter) – hvis du kun har disse informationer ?</a:t>
            </a:r>
          </a:p>
        </p:txBody>
      </p:sp>
    </p:spTree>
    <p:extLst>
      <p:ext uri="{BB962C8B-B14F-4D97-AF65-F5344CB8AC3E}">
        <p14:creationId xmlns:p14="http://schemas.microsoft.com/office/powerpoint/2010/main" val="2095710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C54B9A-2C78-6879-612A-49DC1EA31C67}"/>
              </a:ext>
            </a:extLst>
          </p:cNvPr>
          <p:cNvSpPr>
            <a:spLocks noGrp="1"/>
          </p:cNvSpPr>
          <p:nvPr>
            <p:ph type="title"/>
          </p:nvPr>
        </p:nvSpPr>
        <p:spPr/>
        <p:txBody>
          <a:bodyPr/>
          <a:lstStyle/>
          <a:p>
            <a:r>
              <a:rPr lang="da-DK" dirty="0"/>
              <a:t>Opgave 4</a:t>
            </a:r>
          </a:p>
        </p:txBody>
      </p:sp>
      <p:sp>
        <p:nvSpPr>
          <p:cNvPr id="3" name="Pladsholder til indhold 2">
            <a:extLst>
              <a:ext uri="{FF2B5EF4-FFF2-40B4-BE49-F238E27FC236}">
                <a16:creationId xmlns:a16="http://schemas.microsoft.com/office/drawing/2014/main" id="{8B5950FD-F26D-FFE5-F0E5-9DB8C5675E34}"/>
              </a:ext>
            </a:extLst>
          </p:cNvPr>
          <p:cNvSpPr>
            <a:spLocks noGrp="1"/>
          </p:cNvSpPr>
          <p:nvPr>
            <p:ph sz="quarter" idx="10"/>
          </p:nvPr>
        </p:nvSpPr>
        <p:spPr/>
        <p:txBody>
          <a:bodyPr/>
          <a:lstStyle/>
          <a:p>
            <a:r>
              <a:rPr lang="da-DK" dirty="0"/>
              <a:t>Du får 10 aktiviteter med forskellige procesaktiviteter i vilkårlig rækkefølge. </a:t>
            </a:r>
          </a:p>
          <a:p>
            <a:br>
              <a:rPr lang="da-DK" dirty="0"/>
            </a:br>
            <a:r>
              <a:rPr lang="da-DK" b="1" dirty="0"/>
              <a:t>Din opgave er at:</a:t>
            </a:r>
            <a:endParaRPr lang="da-DK" dirty="0"/>
          </a:p>
          <a:p>
            <a:r>
              <a:rPr lang="da-DK" dirty="0"/>
              <a:t>1. Sætte dem i korrekt rækkefølge i en logisk proces</a:t>
            </a:r>
          </a:p>
          <a:p>
            <a:endParaRPr lang="da-DK" dirty="0"/>
          </a:p>
          <a:p>
            <a:r>
              <a:rPr lang="da-DK" dirty="0"/>
              <a:t>2. Identificere følgende omkring aktiviteterne:</a:t>
            </a:r>
          </a:p>
          <a:p>
            <a:endParaRPr lang="da-DK" dirty="0"/>
          </a:p>
          <a:p>
            <a:endParaRPr lang="da-DK" dirty="0"/>
          </a:p>
          <a:p>
            <a:endParaRPr lang="da-DK" dirty="0"/>
          </a:p>
          <a:p>
            <a:r>
              <a:rPr lang="da-DK" dirty="0"/>
              <a:t>10 minutter – derefter drøftelse i klassen.</a:t>
            </a:r>
          </a:p>
          <a:p>
            <a:endParaRPr lang="da-DK" dirty="0"/>
          </a:p>
          <a:p>
            <a:endParaRPr lang="da-DK" dirty="0"/>
          </a:p>
        </p:txBody>
      </p:sp>
      <p:sp>
        <p:nvSpPr>
          <p:cNvPr id="5" name="Rectangle 2">
            <a:extLst>
              <a:ext uri="{FF2B5EF4-FFF2-40B4-BE49-F238E27FC236}">
                <a16:creationId xmlns:a16="http://schemas.microsoft.com/office/drawing/2014/main" id="{432CE932-987E-E130-1F03-CA0180A61B98}"/>
              </a:ext>
            </a:extLst>
          </p:cNvPr>
          <p:cNvSpPr>
            <a:spLocks noChangeArrowheads="1"/>
          </p:cNvSpPr>
          <p:nvPr/>
        </p:nvSpPr>
        <p:spPr bwMode="auto">
          <a:xfrm>
            <a:off x="838200" y="4069539"/>
            <a:ext cx="7455887" cy="719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fontAlgn="base">
              <a:lnSpc>
                <a:spcPct val="90000"/>
              </a:lnSpc>
              <a:spcBef>
                <a:spcPts val="1000"/>
              </a:spcBef>
              <a:spcAft>
                <a:spcPct val="0"/>
              </a:spcAft>
              <a:buClrTx/>
              <a:buSzTx/>
              <a:tabLst/>
            </a:pPr>
            <a:r>
              <a:rPr lang="da-DK" altLang="da-DK" dirty="0"/>
              <a:t>Hvad kunne være IT-understøttet i aktiviteten? </a:t>
            </a:r>
          </a:p>
          <a:p>
            <a:pPr marR="0" lvl="0" fontAlgn="base">
              <a:lnSpc>
                <a:spcPct val="90000"/>
              </a:lnSpc>
              <a:spcBef>
                <a:spcPts val="1000"/>
              </a:spcBef>
              <a:spcAft>
                <a:spcPct val="0"/>
              </a:spcAft>
              <a:buClrTx/>
              <a:buSzTx/>
              <a:tabLst/>
            </a:pPr>
            <a:r>
              <a:rPr lang="da-DK" altLang="da-DK" dirty="0"/>
              <a:t>Hvilke sikkerhedsrisici kunne være forbundet med aktiviteten?</a:t>
            </a:r>
          </a:p>
        </p:txBody>
      </p:sp>
    </p:spTree>
    <p:extLst>
      <p:ext uri="{BB962C8B-B14F-4D97-AF65-F5344CB8AC3E}">
        <p14:creationId xmlns:p14="http://schemas.microsoft.com/office/powerpoint/2010/main" val="1712713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4496F-59FA-50DF-4D51-16D43E62805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E09A89D-251C-BD59-FF1E-BE7C9D160ED8}"/>
              </a:ext>
            </a:extLst>
          </p:cNvPr>
          <p:cNvSpPr>
            <a:spLocks noGrp="1"/>
          </p:cNvSpPr>
          <p:nvPr>
            <p:ph type="title"/>
          </p:nvPr>
        </p:nvSpPr>
        <p:spPr>
          <a:xfrm>
            <a:off x="838200" y="693538"/>
            <a:ext cx="10515600" cy="920749"/>
          </a:xfrm>
        </p:spPr>
        <p:txBody>
          <a:bodyPr anchor="ctr">
            <a:normAutofit/>
          </a:bodyPr>
          <a:lstStyle/>
          <a:p>
            <a:r>
              <a:rPr lang="da-DK" dirty="0"/>
              <a:t>SWOT</a:t>
            </a:r>
          </a:p>
        </p:txBody>
      </p:sp>
      <p:sp>
        <p:nvSpPr>
          <p:cNvPr id="3" name="Pladsholder til indhold 2">
            <a:extLst>
              <a:ext uri="{FF2B5EF4-FFF2-40B4-BE49-F238E27FC236}">
                <a16:creationId xmlns:a16="http://schemas.microsoft.com/office/drawing/2014/main" id="{F39D6D8D-CADC-641A-6AEF-92E5338ECB5F}"/>
              </a:ext>
            </a:extLst>
          </p:cNvPr>
          <p:cNvSpPr>
            <a:spLocks noGrp="1"/>
          </p:cNvSpPr>
          <p:nvPr>
            <p:ph sz="quarter" idx="10"/>
          </p:nvPr>
        </p:nvSpPr>
        <p:spPr>
          <a:xfrm>
            <a:off x="838199" y="1772817"/>
            <a:ext cx="10922001" cy="4391646"/>
          </a:xfrm>
        </p:spPr>
        <p:txBody>
          <a:bodyPr>
            <a:normAutofit/>
          </a:bodyPr>
          <a:lstStyle/>
          <a:p>
            <a:r>
              <a:rPr lang="da-DK" b="0" i="0" dirty="0">
                <a:effectLst/>
              </a:rPr>
              <a:t>SWOT er et analytisk redskab, der gør det nemt at gå konstruktivt til problemstillinger, vurdere en virksomheds styrker, svagheder, muligheder og trusler.</a:t>
            </a:r>
          </a:p>
          <a:p>
            <a:endParaRPr lang="da-DK" dirty="0"/>
          </a:p>
          <a:p>
            <a:r>
              <a:rPr lang="da-DK" b="0" i="0" dirty="0">
                <a:effectLst/>
              </a:rPr>
              <a:t>S of W dækker interne forhold mens OT dækker omgivelser.</a:t>
            </a:r>
          </a:p>
          <a:p>
            <a:endParaRPr lang="da-DK" dirty="0"/>
          </a:p>
        </p:txBody>
      </p:sp>
    </p:spTree>
    <p:extLst>
      <p:ext uri="{BB962C8B-B14F-4D97-AF65-F5344CB8AC3E}">
        <p14:creationId xmlns:p14="http://schemas.microsoft.com/office/powerpoint/2010/main" val="367079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25581-C634-A5BB-2297-EB76FC004A75}"/>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AFEF2C16-45B1-761F-7F8E-405F3F1D37C3}"/>
              </a:ext>
            </a:extLst>
          </p:cNvPr>
          <p:cNvSpPr>
            <a:spLocks noGrp="1"/>
          </p:cNvSpPr>
          <p:nvPr>
            <p:ph type="title"/>
          </p:nvPr>
        </p:nvSpPr>
        <p:spPr/>
        <p:txBody>
          <a:bodyPr/>
          <a:lstStyle/>
          <a:p>
            <a:r>
              <a:rPr lang="da-DK" dirty="0"/>
              <a:t>SWOT på GOMORE</a:t>
            </a:r>
          </a:p>
        </p:txBody>
      </p:sp>
      <p:pic>
        <p:nvPicPr>
          <p:cNvPr id="7" name="Pladsholder til indhold 6" descr="Tilføj kontur">
            <a:extLst>
              <a:ext uri="{FF2B5EF4-FFF2-40B4-BE49-F238E27FC236}">
                <a16:creationId xmlns:a16="http://schemas.microsoft.com/office/drawing/2014/main" id="{32492E37-A0D6-622E-088E-23710F3B2DBE}"/>
              </a:ext>
            </a:extLst>
          </p:cNvPr>
          <p:cNvPicPr>
            <a:picLocks noGrp="1" noChangeAspect="1"/>
          </p:cNvPicPr>
          <p:nvPr>
            <p:ph sz="quarter" idx="10"/>
          </p:nvPr>
        </p:nvPicPr>
        <p:blipFill>
          <a:blip r:embed="rId3">
            <a:extLst>
              <a:ext uri="{96DAC541-7B7A-43D3-8B79-37D633B846F1}">
                <asvg:svgBlip xmlns:asvg="http://schemas.microsoft.com/office/drawing/2016/SVG/main" r:embed="rId4"/>
              </a:ext>
            </a:extLst>
          </a:blip>
          <a:stretch>
            <a:fillRect/>
          </a:stretch>
        </p:blipFill>
        <p:spPr>
          <a:xfrm>
            <a:off x="986971" y="2104571"/>
            <a:ext cx="10366829" cy="4528458"/>
          </a:xfrm>
        </p:spPr>
      </p:pic>
      <p:sp>
        <p:nvSpPr>
          <p:cNvPr id="9" name="Rectangle 1">
            <a:extLst>
              <a:ext uri="{FF2B5EF4-FFF2-40B4-BE49-F238E27FC236}">
                <a16:creationId xmlns:a16="http://schemas.microsoft.com/office/drawing/2014/main" id="{6C1FB2BA-D510-C4E1-9D25-D0D29FDF605E}"/>
              </a:ext>
            </a:extLst>
          </p:cNvPr>
          <p:cNvSpPr>
            <a:spLocks noChangeArrowheads="1"/>
          </p:cNvSpPr>
          <p:nvPr/>
        </p:nvSpPr>
        <p:spPr bwMode="auto">
          <a:xfrm>
            <a:off x="1808479" y="2611071"/>
            <a:ext cx="40142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Enkel platform for samkørsel</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Økonomiske fordele for bruger</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Miljøvenligt (samkørsel)</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Fleksibilitet (tid og sted)</a:t>
            </a: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0" name="Rectangle 2">
            <a:extLst>
              <a:ext uri="{FF2B5EF4-FFF2-40B4-BE49-F238E27FC236}">
                <a16:creationId xmlns:a16="http://schemas.microsoft.com/office/drawing/2014/main" id="{47970CFD-17E7-4E43-911D-3FE876814C22}"/>
              </a:ext>
            </a:extLst>
          </p:cNvPr>
          <p:cNvSpPr>
            <a:spLocks noChangeArrowheads="1"/>
          </p:cNvSpPr>
          <p:nvPr/>
        </p:nvSpPr>
        <p:spPr bwMode="auto">
          <a:xfrm>
            <a:off x="6644227" y="2730727"/>
            <a:ext cx="558518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Afhængighed af deltageres tillid til chauffør</a:t>
            </a: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Begrænset tilgængelighed i landdistrikter</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Forskellige love og regler fra land til land</a:t>
            </a: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2" name="Rectangle 3">
            <a:extLst>
              <a:ext uri="{FF2B5EF4-FFF2-40B4-BE49-F238E27FC236}">
                <a16:creationId xmlns:a16="http://schemas.microsoft.com/office/drawing/2014/main" id="{AD5DC7F1-156F-9C9E-086C-06B34C82661F}"/>
              </a:ext>
            </a:extLst>
          </p:cNvPr>
          <p:cNvSpPr>
            <a:spLocks noChangeArrowheads="1"/>
          </p:cNvSpPr>
          <p:nvPr/>
        </p:nvSpPr>
        <p:spPr bwMode="auto">
          <a:xfrm>
            <a:off x="1812455" y="4739335"/>
            <a:ext cx="428354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Vækst i miljøbevidsthed</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Udvidelse til nye markeder (byer)</a:t>
            </a: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Partnerskaber med andre</a:t>
            </a: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Teknologiske forbedringer</a:t>
            </a: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8" name="Rectangle 7">
            <a:extLst>
              <a:ext uri="{FF2B5EF4-FFF2-40B4-BE49-F238E27FC236}">
                <a16:creationId xmlns:a16="http://schemas.microsoft.com/office/drawing/2014/main" id="{FF36DDD4-759E-374C-0931-922C813A47A8}"/>
              </a:ext>
            </a:extLst>
          </p:cNvPr>
          <p:cNvSpPr>
            <a:spLocks noChangeArrowheads="1"/>
          </p:cNvSpPr>
          <p:nvPr/>
        </p:nvSpPr>
        <p:spPr bwMode="auto">
          <a:xfrm>
            <a:off x="6644227" y="4739336"/>
            <a:ext cx="502894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Regulering og lovgivning</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Konkurrence fra større aktører</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Sikkerhedsbekymringer (trafikulykker)</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Covid-19 eller lignende pandemier</a:t>
            </a: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p:txBody>
      </p:sp>
      <p:pic>
        <p:nvPicPr>
          <p:cNvPr id="22" name="Billede 21">
            <a:extLst>
              <a:ext uri="{FF2B5EF4-FFF2-40B4-BE49-F238E27FC236}">
                <a16:creationId xmlns:a16="http://schemas.microsoft.com/office/drawing/2014/main" id="{4D5E49A2-98DA-F3A2-41E3-380A79EC6B5E}"/>
              </a:ext>
            </a:extLst>
          </p:cNvPr>
          <p:cNvPicPr>
            <a:picLocks noChangeAspect="1"/>
          </p:cNvPicPr>
          <p:nvPr/>
        </p:nvPicPr>
        <p:blipFill>
          <a:blip r:embed="rId5"/>
          <a:stretch>
            <a:fillRect/>
          </a:stretch>
        </p:blipFill>
        <p:spPr>
          <a:xfrm>
            <a:off x="9947878" y="1767281"/>
            <a:ext cx="647551" cy="693804"/>
          </a:xfrm>
          <a:prstGeom prst="rect">
            <a:avLst/>
          </a:prstGeom>
        </p:spPr>
      </p:pic>
      <p:pic>
        <p:nvPicPr>
          <p:cNvPr id="24" name="Billede 23">
            <a:extLst>
              <a:ext uri="{FF2B5EF4-FFF2-40B4-BE49-F238E27FC236}">
                <a16:creationId xmlns:a16="http://schemas.microsoft.com/office/drawing/2014/main" id="{5DD2FEAE-B114-C694-2D9F-E7BAA2A44BEB}"/>
              </a:ext>
            </a:extLst>
          </p:cNvPr>
          <p:cNvPicPr>
            <a:picLocks noChangeAspect="1"/>
          </p:cNvPicPr>
          <p:nvPr/>
        </p:nvPicPr>
        <p:blipFill>
          <a:blip r:embed="rId6"/>
          <a:stretch>
            <a:fillRect/>
          </a:stretch>
        </p:blipFill>
        <p:spPr>
          <a:xfrm>
            <a:off x="1983910" y="5980887"/>
            <a:ext cx="672625" cy="672625"/>
          </a:xfrm>
          <a:prstGeom prst="rect">
            <a:avLst/>
          </a:prstGeom>
        </p:spPr>
      </p:pic>
      <p:pic>
        <p:nvPicPr>
          <p:cNvPr id="26" name="Billede 25">
            <a:extLst>
              <a:ext uri="{FF2B5EF4-FFF2-40B4-BE49-F238E27FC236}">
                <a16:creationId xmlns:a16="http://schemas.microsoft.com/office/drawing/2014/main" id="{B4F80E4B-270B-2758-BE71-EE4445E07420}"/>
              </a:ext>
            </a:extLst>
          </p:cNvPr>
          <p:cNvPicPr>
            <a:picLocks noChangeAspect="1"/>
          </p:cNvPicPr>
          <p:nvPr/>
        </p:nvPicPr>
        <p:blipFill>
          <a:blip r:embed="rId7"/>
          <a:stretch>
            <a:fillRect/>
          </a:stretch>
        </p:blipFill>
        <p:spPr>
          <a:xfrm>
            <a:off x="9947878" y="5966716"/>
            <a:ext cx="647551" cy="686796"/>
          </a:xfrm>
          <a:prstGeom prst="rect">
            <a:avLst/>
          </a:prstGeom>
        </p:spPr>
      </p:pic>
      <p:pic>
        <p:nvPicPr>
          <p:cNvPr id="28" name="Billede 27">
            <a:extLst>
              <a:ext uri="{FF2B5EF4-FFF2-40B4-BE49-F238E27FC236}">
                <a16:creationId xmlns:a16="http://schemas.microsoft.com/office/drawing/2014/main" id="{45923D6C-9B61-9372-090A-D9DEC7A932EF}"/>
              </a:ext>
            </a:extLst>
          </p:cNvPr>
          <p:cNvPicPr>
            <a:picLocks noChangeAspect="1"/>
          </p:cNvPicPr>
          <p:nvPr/>
        </p:nvPicPr>
        <p:blipFill>
          <a:blip r:embed="rId8"/>
          <a:stretch>
            <a:fillRect/>
          </a:stretch>
        </p:blipFill>
        <p:spPr>
          <a:xfrm>
            <a:off x="1983909" y="1826182"/>
            <a:ext cx="647551" cy="693804"/>
          </a:xfrm>
          <a:prstGeom prst="rect">
            <a:avLst/>
          </a:prstGeom>
        </p:spPr>
      </p:pic>
    </p:spTree>
    <p:extLst>
      <p:ext uri="{BB962C8B-B14F-4D97-AF65-F5344CB8AC3E}">
        <p14:creationId xmlns:p14="http://schemas.microsoft.com/office/powerpoint/2010/main" val="817654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75E48-32F3-7574-EB36-0849BB6A38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885558-C27B-7666-53F8-1553715749E8}"/>
              </a:ext>
            </a:extLst>
          </p:cNvPr>
          <p:cNvSpPr>
            <a:spLocks noGrp="1"/>
          </p:cNvSpPr>
          <p:nvPr>
            <p:ph type="body" sz="quarter" idx="11"/>
          </p:nvPr>
        </p:nvSpPr>
        <p:spPr>
          <a:xfrm>
            <a:off x="4008236" y="967915"/>
            <a:ext cx="6166705" cy="841357"/>
          </a:xfrm>
        </p:spPr>
        <p:txBody>
          <a:bodyPr anchor="ctr">
            <a:normAutofit/>
          </a:bodyPr>
          <a:lstStyle/>
          <a:p>
            <a:r>
              <a:rPr lang="da-DK"/>
              <a:t>Opgave - </a:t>
            </a:r>
            <a:r>
              <a:rPr lang="da-DK" dirty="0"/>
              <a:t>løsning</a:t>
            </a:r>
          </a:p>
        </p:txBody>
      </p:sp>
      <p:sp>
        <p:nvSpPr>
          <p:cNvPr id="3" name="Pladsholder til indhold 2">
            <a:extLst>
              <a:ext uri="{FF2B5EF4-FFF2-40B4-BE49-F238E27FC236}">
                <a16:creationId xmlns:a16="http://schemas.microsoft.com/office/drawing/2014/main" id="{1C260930-9BC0-501E-051D-D09A9B187DD4}"/>
              </a:ext>
            </a:extLst>
          </p:cNvPr>
          <p:cNvSpPr>
            <a:spLocks noGrp="1"/>
          </p:cNvSpPr>
          <p:nvPr>
            <p:ph type="body" sz="quarter" idx="12"/>
          </p:nvPr>
        </p:nvSpPr>
        <p:spPr>
          <a:xfrm>
            <a:off x="4441373" y="2070609"/>
            <a:ext cx="5042786" cy="4157001"/>
          </a:xfrm>
        </p:spPr>
        <p:txBody>
          <a:bodyPr anchor="t">
            <a:normAutofit/>
          </a:bodyPr>
          <a:lstStyle/>
          <a:p>
            <a:r>
              <a:rPr lang="da-DK" dirty="0"/>
              <a:t>Gennemgang af løsninger fra BMC spillet.</a:t>
            </a:r>
          </a:p>
          <a:p>
            <a:r>
              <a:rPr lang="da-DK" dirty="0"/>
              <a:t>Max. 10 min. pr gruppe.</a:t>
            </a:r>
          </a:p>
          <a:p>
            <a:endParaRPr lang="da-DK" dirty="0"/>
          </a:p>
          <a:p>
            <a:r>
              <a:rPr lang="da-DK" dirty="0"/>
              <a:t>Find en anden virksomhed og udarbejd BMC for denne til næste gang.</a:t>
            </a:r>
          </a:p>
          <a:p>
            <a:endParaRPr lang="da-DK" dirty="0"/>
          </a:p>
          <a:p>
            <a:r>
              <a:rPr lang="da-DK" dirty="0"/>
              <a:t>Du skal kunne forklare opbygning.</a:t>
            </a:r>
          </a:p>
          <a:p>
            <a:endParaRPr lang="da-DK" dirty="0"/>
          </a:p>
          <a:p>
            <a:r>
              <a:rPr lang="da-DK" dirty="0"/>
              <a:t>Kan du finde de mest kritiske aktiviteter?</a:t>
            </a:r>
          </a:p>
          <a:p>
            <a:endParaRPr lang="da-DK" dirty="0"/>
          </a:p>
          <a:p>
            <a:r>
              <a:rPr lang="da-DK" dirty="0"/>
              <a:t>Du skal overveje sikkerhedsfokus.</a:t>
            </a:r>
          </a:p>
          <a:p>
            <a:endParaRPr lang="da-DK" dirty="0"/>
          </a:p>
        </p:txBody>
      </p:sp>
      <p:pic>
        <p:nvPicPr>
          <p:cNvPr id="4" name="Picture 2" descr="Billedresultat for remember">
            <a:extLst>
              <a:ext uri="{FF2B5EF4-FFF2-40B4-BE49-F238E27FC236}">
                <a16:creationId xmlns:a16="http://schemas.microsoft.com/office/drawing/2014/main" id="{0AD81E6F-3F5D-99D6-D3AE-D2D8EAB45A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85" t="2383" r="30511" b="2383"/>
          <a:stretch/>
        </p:blipFill>
        <p:spPr bwMode="auto">
          <a:xfrm>
            <a:off x="0" y="-10160"/>
            <a:ext cx="2865120" cy="685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670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C9BA-D49C-4608-B0A0-14BA353C2D90}"/>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285B669-B968-817C-53BB-26C69F644C54}"/>
              </a:ext>
            </a:extLst>
          </p:cNvPr>
          <p:cNvSpPr>
            <a:spLocks noGrp="1"/>
          </p:cNvSpPr>
          <p:nvPr>
            <p:ph type="title"/>
          </p:nvPr>
        </p:nvSpPr>
        <p:spPr/>
        <p:txBody>
          <a:bodyPr/>
          <a:lstStyle/>
          <a:p>
            <a:r>
              <a:rPr lang="da-DK" dirty="0"/>
              <a:t>SWOT på GOMORE med sikkerhedsfokus</a:t>
            </a:r>
          </a:p>
        </p:txBody>
      </p:sp>
      <p:pic>
        <p:nvPicPr>
          <p:cNvPr id="7" name="Pladsholder til indhold 6" descr="Tilføj kontur">
            <a:extLst>
              <a:ext uri="{FF2B5EF4-FFF2-40B4-BE49-F238E27FC236}">
                <a16:creationId xmlns:a16="http://schemas.microsoft.com/office/drawing/2014/main" id="{339084C3-D094-32B7-FB1B-023052B7B49C}"/>
              </a:ext>
            </a:extLst>
          </p:cNvPr>
          <p:cNvPicPr>
            <a:picLocks noGrp="1" noChangeAspect="1"/>
          </p:cNvPicPr>
          <p:nvPr>
            <p:ph sz="quarter" idx="10"/>
          </p:nvPr>
        </p:nvPicPr>
        <p:blipFill>
          <a:blip r:embed="rId3">
            <a:extLst>
              <a:ext uri="{96DAC541-7B7A-43D3-8B79-37D633B846F1}">
                <asvg:svgBlip xmlns:asvg="http://schemas.microsoft.com/office/drawing/2016/SVG/main" r:embed="rId4"/>
              </a:ext>
            </a:extLst>
          </a:blip>
          <a:stretch>
            <a:fillRect/>
          </a:stretch>
        </p:blipFill>
        <p:spPr>
          <a:xfrm>
            <a:off x="986971" y="2104571"/>
            <a:ext cx="10366829" cy="4528458"/>
          </a:xfrm>
        </p:spPr>
      </p:pic>
      <p:sp>
        <p:nvSpPr>
          <p:cNvPr id="10" name="Rectangle 2">
            <a:extLst>
              <a:ext uri="{FF2B5EF4-FFF2-40B4-BE49-F238E27FC236}">
                <a16:creationId xmlns:a16="http://schemas.microsoft.com/office/drawing/2014/main" id="{DAE31E8A-23C6-6B0F-0612-E2D0A39F28D6}"/>
              </a:ext>
            </a:extLst>
          </p:cNvPr>
          <p:cNvSpPr>
            <a:spLocks noChangeArrowheads="1"/>
          </p:cNvSpPr>
          <p:nvPr/>
        </p:nvSpPr>
        <p:spPr bwMode="auto">
          <a:xfrm>
            <a:off x="6644227" y="2453729"/>
            <a:ext cx="545534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da-DK" altLang="da-DK" sz="1800" b="1" i="0" u="none" strike="noStrike" kern="1200" cap="none" spc="0" normalizeH="0" baseline="0" noProof="0" dirty="0">
              <a:ln>
                <a:noFill/>
              </a:ln>
              <a:solidFill>
                <a:prstClr val="black"/>
              </a:solidFill>
              <a:effectLst/>
              <a:uLnTx/>
              <a:uFillTx/>
              <a:latin typeface="Montserrat"/>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Afhængighed af brugeradfærd – svage PW</a:t>
            </a:r>
          </a:p>
          <a:p>
            <a:pPr marL="0" marR="0" lvl="0" indent="0" algn="l" defTabSz="914400" rtl="0" eaLnBrk="0" fontAlgn="base" latinLnBrk="0" hangingPunct="0">
              <a:lnSpc>
                <a:spcPct val="100000"/>
              </a:lnSpc>
              <a:spcBef>
                <a:spcPct val="0"/>
              </a:spcBef>
              <a:spcAft>
                <a:spcPct val="0"/>
              </a:spcAft>
              <a:buClrTx/>
              <a:buSzTx/>
              <a:buFontTx/>
              <a:buChar char="•"/>
              <a:tabLst/>
              <a:defRPr/>
            </a:pPr>
            <a:r>
              <a:rPr lang="da-DK" altLang="da-DK" b="1" dirty="0" err="1">
                <a:solidFill>
                  <a:prstClr val="black"/>
                </a:solidFill>
                <a:latin typeface="Montserrat"/>
              </a:rPr>
              <a:t>Cybersikkerhedsressourcer</a:t>
            </a:r>
            <a:r>
              <a:rPr lang="da-DK" altLang="da-DK" b="1" dirty="0">
                <a:solidFill>
                  <a:prstClr val="black"/>
                </a:solidFill>
                <a:latin typeface="Montserrat"/>
              </a:rPr>
              <a:t> ved angreb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Samarbejde med </a:t>
            </a:r>
            <a:r>
              <a:rPr kumimoji="0" lang="da-DK" altLang="da-DK" sz="1800" b="1" i="0" u="none" strike="noStrike" kern="1200" cap="none" spc="0" normalizeH="0" baseline="0" noProof="0" dirty="0" err="1">
                <a:ln>
                  <a:noFill/>
                </a:ln>
                <a:solidFill>
                  <a:prstClr val="black"/>
                </a:solidFill>
                <a:effectLst/>
                <a:uLnTx/>
                <a:uFillTx/>
                <a:latin typeface="Montserrat"/>
                <a:ea typeface="+mn-ea"/>
                <a:cs typeface="+mn-cs"/>
              </a:rPr>
              <a:t>betaligsgateways</a:t>
            </a: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 ?</a:t>
            </a:r>
          </a:p>
          <a:p>
            <a:pPr marL="0" marR="0" lvl="0" indent="0" algn="l" defTabSz="914400" rtl="0" eaLnBrk="0" fontAlgn="base" latinLnBrk="0" hangingPunct="0">
              <a:lnSpc>
                <a:spcPct val="100000"/>
              </a:lnSpc>
              <a:spcBef>
                <a:spcPct val="0"/>
              </a:spcBef>
              <a:spcAft>
                <a:spcPct val="0"/>
              </a:spcAft>
              <a:buClrTx/>
              <a:buSzTx/>
              <a:buFontTx/>
              <a:buChar char="•"/>
              <a:tabLst/>
              <a:defRPr/>
            </a:pPr>
            <a:r>
              <a:rPr lang="da-DK" altLang="da-DK" b="1" dirty="0">
                <a:solidFill>
                  <a:prstClr val="black"/>
                </a:solidFill>
                <a:latin typeface="Montserrat"/>
              </a:rPr>
              <a:t>Forskellige love fra land til land ?</a:t>
            </a: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2" name="Rectangle 3">
            <a:extLst>
              <a:ext uri="{FF2B5EF4-FFF2-40B4-BE49-F238E27FC236}">
                <a16:creationId xmlns:a16="http://schemas.microsoft.com/office/drawing/2014/main" id="{2DF5CC8E-F75F-38D1-13AF-D642E8D58D41}"/>
              </a:ext>
            </a:extLst>
          </p:cNvPr>
          <p:cNvSpPr>
            <a:spLocks noChangeArrowheads="1"/>
          </p:cNvSpPr>
          <p:nvPr/>
        </p:nvSpPr>
        <p:spPr bwMode="auto">
          <a:xfrm>
            <a:off x="1812455" y="515483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a:t>
            </a:r>
          </a:p>
        </p:txBody>
      </p:sp>
      <p:sp>
        <p:nvSpPr>
          <p:cNvPr id="18" name="Rectangle 7">
            <a:extLst>
              <a:ext uri="{FF2B5EF4-FFF2-40B4-BE49-F238E27FC236}">
                <a16:creationId xmlns:a16="http://schemas.microsoft.com/office/drawing/2014/main" id="{504753AD-12E2-90DC-0AFB-20971F7A37FC}"/>
              </a:ext>
            </a:extLst>
          </p:cNvPr>
          <p:cNvSpPr>
            <a:spLocks noChangeArrowheads="1"/>
          </p:cNvSpPr>
          <p:nvPr/>
        </p:nvSpPr>
        <p:spPr bwMode="auto">
          <a:xfrm>
            <a:off x="6644227" y="4627192"/>
            <a:ext cx="50946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 Regulering og lovgivning</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a:t>
            </a:r>
          </a:p>
          <a:p>
            <a:pPr eaLnBrk="0" fontAlgn="base" hangingPunct="0">
              <a:spcBef>
                <a:spcPct val="0"/>
              </a:spcBef>
              <a:spcAft>
                <a:spcPct val="0"/>
              </a:spcAft>
              <a:buFontTx/>
              <a:buChar char="•"/>
              <a:defRPr/>
            </a:pPr>
            <a:r>
              <a:rPr lang="da-DK" altLang="da-DK" b="1" dirty="0">
                <a:solidFill>
                  <a:prstClr val="black"/>
                </a:solidFill>
                <a:latin typeface="Montserrat"/>
              </a:rPr>
              <a:t> </a:t>
            </a:r>
            <a:r>
              <a:rPr lang="da-DK" altLang="da-DK" b="1" dirty="0" err="1">
                <a:solidFill>
                  <a:prstClr val="black"/>
                </a:solidFill>
                <a:latin typeface="Montserrat"/>
              </a:rPr>
              <a:t>Cyberangreb</a:t>
            </a:r>
            <a:r>
              <a:rPr lang="da-DK" altLang="da-DK" b="1" dirty="0">
                <a:solidFill>
                  <a:prstClr val="black"/>
                </a:solidFill>
                <a:latin typeface="Montserrat"/>
              </a:rPr>
              <a:t> – eks. </a:t>
            </a:r>
            <a:r>
              <a:rPr lang="da-DK" altLang="da-DK" b="1" dirty="0" err="1">
                <a:solidFill>
                  <a:prstClr val="black"/>
                </a:solidFill>
                <a:latin typeface="Montserrat"/>
              </a:rPr>
              <a:t>ransomware</a:t>
            </a:r>
            <a:r>
              <a:rPr lang="da-DK" altLang="da-DK" b="1" dirty="0">
                <a:solidFill>
                  <a:prstClr val="black"/>
                </a:solidFill>
                <a:latin typeface="Montserrat"/>
              </a:rPr>
              <a:t>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 Sikkerhedsbekymringer (trafikulykker)</a:t>
            </a:r>
            <a:r>
              <a:rPr kumimoji="0" lang="da-DK" altLang="da-DK" sz="1800" b="0" i="0" u="none" strike="noStrike" kern="1200" cap="none" spc="0" normalizeH="0" baseline="0" noProof="0" dirty="0">
                <a:ln>
                  <a:noFill/>
                </a:ln>
                <a:solidFill>
                  <a:prstClr val="black"/>
                </a:solidFill>
                <a:effectLst/>
                <a:uLnTx/>
                <a:uFillTx/>
                <a:latin typeface="Montserrat"/>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a-DK" altLang="da-DK" sz="1800" b="1" i="0" u="none" strike="noStrike" kern="1200" cap="none" spc="0" normalizeH="0" baseline="0" noProof="0" dirty="0">
                <a:ln>
                  <a:noFill/>
                </a:ln>
                <a:solidFill>
                  <a:prstClr val="black"/>
                </a:solidFill>
                <a:effectLst/>
                <a:uLnTx/>
                <a:uFillTx/>
                <a:latin typeface="Montserrat"/>
                <a:ea typeface="+mn-ea"/>
                <a:cs typeface="+mn-cs"/>
              </a:rPr>
              <a:t> Covid-19 eller lignende pandemier</a:t>
            </a:r>
            <a:endParaRPr kumimoji="0" lang="da-DK" altLang="da-DK" sz="1800" b="0" i="0" u="none" strike="noStrike" kern="1200" cap="none" spc="0" normalizeH="0" baseline="0" noProof="0" dirty="0">
              <a:ln>
                <a:noFill/>
              </a:ln>
              <a:solidFill>
                <a:prstClr val="black"/>
              </a:solidFill>
              <a:effectLst/>
              <a:uLnTx/>
              <a:uFillTx/>
              <a:latin typeface="Montserrat"/>
              <a:ea typeface="+mn-ea"/>
              <a:cs typeface="+mn-cs"/>
            </a:endParaRPr>
          </a:p>
        </p:txBody>
      </p:sp>
      <p:pic>
        <p:nvPicPr>
          <p:cNvPr id="22" name="Billede 21">
            <a:extLst>
              <a:ext uri="{FF2B5EF4-FFF2-40B4-BE49-F238E27FC236}">
                <a16:creationId xmlns:a16="http://schemas.microsoft.com/office/drawing/2014/main" id="{3862CD93-4635-5A96-27CA-E08323842107}"/>
              </a:ext>
            </a:extLst>
          </p:cNvPr>
          <p:cNvPicPr>
            <a:picLocks noChangeAspect="1"/>
          </p:cNvPicPr>
          <p:nvPr/>
        </p:nvPicPr>
        <p:blipFill>
          <a:blip r:embed="rId5"/>
          <a:stretch>
            <a:fillRect/>
          </a:stretch>
        </p:blipFill>
        <p:spPr>
          <a:xfrm>
            <a:off x="9947878" y="1767281"/>
            <a:ext cx="647551" cy="693804"/>
          </a:xfrm>
          <a:prstGeom prst="rect">
            <a:avLst/>
          </a:prstGeom>
        </p:spPr>
      </p:pic>
      <p:pic>
        <p:nvPicPr>
          <p:cNvPr id="24" name="Billede 23">
            <a:extLst>
              <a:ext uri="{FF2B5EF4-FFF2-40B4-BE49-F238E27FC236}">
                <a16:creationId xmlns:a16="http://schemas.microsoft.com/office/drawing/2014/main" id="{DFD490FD-1823-C2FA-66C4-A5715EA73E8E}"/>
              </a:ext>
            </a:extLst>
          </p:cNvPr>
          <p:cNvPicPr>
            <a:picLocks noChangeAspect="1"/>
          </p:cNvPicPr>
          <p:nvPr/>
        </p:nvPicPr>
        <p:blipFill>
          <a:blip r:embed="rId6"/>
          <a:stretch>
            <a:fillRect/>
          </a:stretch>
        </p:blipFill>
        <p:spPr>
          <a:xfrm>
            <a:off x="1983910" y="5980887"/>
            <a:ext cx="672625" cy="672625"/>
          </a:xfrm>
          <a:prstGeom prst="rect">
            <a:avLst/>
          </a:prstGeom>
        </p:spPr>
      </p:pic>
      <p:pic>
        <p:nvPicPr>
          <p:cNvPr id="26" name="Billede 25">
            <a:extLst>
              <a:ext uri="{FF2B5EF4-FFF2-40B4-BE49-F238E27FC236}">
                <a16:creationId xmlns:a16="http://schemas.microsoft.com/office/drawing/2014/main" id="{EE1BEDC7-9AD9-7ED6-B5C7-B90EEB9476D6}"/>
              </a:ext>
            </a:extLst>
          </p:cNvPr>
          <p:cNvPicPr>
            <a:picLocks noChangeAspect="1"/>
          </p:cNvPicPr>
          <p:nvPr/>
        </p:nvPicPr>
        <p:blipFill>
          <a:blip r:embed="rId7"/>
          <a:stretch>
            <a:fillRect/>
          </a:stretch>
        </p:blipFill>
        <p:spPr>
          <a:xfrm>
            <a:off x="9947878" y="5966716"/>
            <a:ext cx="647551" cy="686796"/>
          </a:xfrm>
          <a:prstGeom prst="rect">
            <a:avLst/>
          </a:prstGeom>
        </p:spPr>
      </p:pic>
      <p:pic>
        <p:nvPicPr>
          <p:cNvPr id="28" name="Billede 27">
            <a:extLst>
              <a:ext uri="{FF2B5EF4-FFF2-40B4-BE49-F238E27FC236}">
                <a16:creationId xmlns:a16="http://schemas.microsoft.com/office/drawing/2014/main" id="{53944151-1986-3728-5443-39ADC196E637}"/>
              </a:ext>
            </a:extLst>
          </p:cNvPr>
          <p:cNvPicPr>
            <a:picLocks noChangeAspect="1"/>
          </p:cNvPicPr>
          <p:nvPr/>
        </p:nvPicPr>
        <p:blipFill>
          <a:blip r:embed="rId8"/>
          <a:stretch>
            <a:fillRect/>
          </a:stretch>
        </p:blipFill>
        <p:spPr>
          <a:xfrm>
            <a:off x="1983909" y="1826182"/>
            <a:ext cx="647551" cy="693804"/>
          </a:xfrm>
          <a:prstGeom prst="rect">
            <a:avLst/>
          </a:prstGeom>
        </p:spPr>
      </p:pic>
      <p:sp>
        <p:nvSpPr>
          <p:cNvPr id="5" name="Tekstfelt 4">
            <a:extLst>
              <a:ext uri="{FF2B5EF4-FFF2-40B4-BE49-F238E27FC236}">
                <a16:creationId xmlns:a16="http://schemas.microsoft.com/office/drawing/2014/main" id="{C606250D-995A-ACAD-18B4-CF37E2F75F7A}"/>
              </a:ext>
            </a:extLst>
          </p:cNvPr>
          <p:cNvSpPr txBox="1"/>
          <p:nvPr/>
        </p:nvSpPr>
        <p:spPr>
          <a:xfrm>
            <a:off x="1534156" y="2683289"/>
            <a:ext cx="4636229" cy="1477328"/>
          </a:xfrm>
          <a:prstGeom prst="rect">
            <a:avLst/>
          </a:prstGeom>
          <a:noFill/>
        </p:spPr>
        <p:txBody>
          <a:bodyPr wrap="square">
            <a:spAutoFit/>
          </a:bodyPr>
          <a:lstStyle/>
          <a:p>
            <a:pPr marL="85725" indent="-85725" eaLnBrk="0" fontAlgn="base" hangingPunct="0">
              <a:spcBef>
                <a:spcPct val="0"/>
              </a:spcBef>
              <a:spcAft>
                <a:spcPct val="0"/>
              </a:spcAft>
              <a:buFontTx/>
              <a:buChar char="•"/>
              <a:defRPr/>
            </a:pPr>
            <a:r>
              <a:rPr lang="da-DK" b="1" dirty="0">
                <a:solidFill>
                  <a:prstClr val="black"/>
                </a:solidFill>
                <a:latin typeface="Montserrat"/>
              </a:rPr>
              <a:t>Moderne platform med sikkerheds-         foranstaltninger</a:t>
            </a:r>
          </a:p>
          <a:p>
            <a:pPr eaLnBrk="0" fontAlgn="base" hangingPunct="0">
              <a:spcBef>
                <a:spcPct val="0"/>
              </a:spcBef>
              <a:spcAft>
                <a:spcPct val="0"/>
              </a:spcAft>
              <a:buFontTx/>
              <a:buChar char="•"/>
              <a:defRPr/>
            </a:pPr>
            <a:r>
              <a:rPr lang="da-DK" b="1" dirty="0">
                <a:solidFill>
                  <a:prstClr val="black"/>
                </a:solidFill>
                <a:latin typeface="Montserrat"/>
              </a:rPr>
              <a:t>Datakryptering og autentificering</a:t>
            </a:r>
          </a:p>
          <a:p>
            <a:pPr marL="85725" indent="-85725" eaLnBrk="0" fontAlgn="base" hangingPunct="0">
              <a:spcBef>
                <a:spcPct val="0"/>
              </a:spcBef>
              <a:spcAft>
                <a:spcPct val="0"/>
              </a:spcAft>
              <a:buFontTx/>
              <a:buChar char="•"/>
              <a:defRPr/>
            </a:pPr>
            <a:r>
              <a:rPr lang="da-DK" b="1" dirty="0">
                <a:solidFill>
                  <a:prstClr val="black"/>
                </a:solidFill>
                <a:latin typeface="Montserrat"/>
              </a:rPr>
              <a:t>GDPR-compliance: underlagt EU’s        strenge GDPR-regler</a:t>
            </a:r>
          </a:p>
        </p:txBody>
      </p:sp>
      <p:sp>
        <p:nvSpPr>
          <p:cNvPr id="14" name="Tekstfelt 13">
            <a:extLst>
              <a:ext uri="{FF2B5EF4-FFF2-40B4-BE49-F238E27FC236}">
                <a16:creationId xmlns:a16="http://schemas.microsoft.com/office/drawing/2014/main" id="{E99E21D2-BAD1-DE91-2F98-FCF2DC879D1C}"/>
              </a:ext>
            </a:extLst>
          </p:cNvPr>
          <p:cNvSpPr txBox="1"/>
          <p:nvPr/>
        </p:nvSpPr>
        <p:spPr>
          <a:xfrm>
            <a:off x="1534156" y="4662244"/>
            <a:ext cx="7712764" cy="1200329"/>
          </a:xfrm>
          <a:prstGeom prst="rect">
            <a:avLst/>
          </a:prstGeom>
          <a:noFill/>
        </p:spPr>
        <p:txBody>
          <a:bodyPr wrap="square">
            <a:spAutoFit/>
          </a:bodyPr>
          <a:lstStyle/>
          <a:p>
            <a:pPr eaLnBrk="0" fontAlgn="base" hangingPunct="0">
              <a:spcBef>
                <a:spcPct val="0"/>
              </a:spcBef>
              <a:spcAft>
                <a:spcPct val="0"/>
              </a:spcAft>
              <a:buFontTx/>
              <a:buChar char="•"/>
              <a:defRPr/>
            </a:pPr>
            <a:r>
              <a:rPr lang="da-DK" altLang="da-DK" b="1" dirty="0">
                <a:solidFill>
                  <a:prstClr val="black"/>
                </a:solidFill>
                <a:latin typeface="Montserrat"/>
              </a:rPr>
              <a:t>Implementering af AI-baseret </a:t>
            </a:r>
          </a:p>
          <a:p>
            <a:pPr eaLnBrk="0" fontAlgn="base" hangingPunct="0">
              <a:spcBef>
                <a:spcPct val="0"/>
              </a:spcBef>
              <a:spcAft>
                <a:spcPct val="0"/>
              </a:spcAft>
              <a:defRPr/>
            </a:pPr>
            <a:r>
              <a:rPr lang="da-DK" altLang="da-DK" b="1" dirty="0">
                <a:solidFill>
                  <a:prstClr val="black"/>
                </a:solidFill>
                <a:latin typeface="Montserrat"/>
              </a:rPr>
              <a:t> trusselsdetektion</a:t>
            </a:r>
          </a:p>
          <a:p>
            <a:pPr eaLnBrk="0" fontAlgn="base" hangingPunct="0">
              <a:spcBef>
                <a:spcPct val="0"/>
              </a:spcBef>
              <a:spcAft>
                <a:spcPct val="0"/>
              </a:spcAft>
              <a:buFontTx/>
              <a:buChar char="•"/>
              <a:defRPr/>
            </a:pPr>
            <a:r>
              <a:rPr lang="da-DK" b="1" dirty="0">
                <a:solidFill>
                  <a:prstClr val="black"/>
                </a:solidFill>
                <a:latin typeface="Montserrat"/>
              </a:rPr>
              <a:t>Øget brugeruddannelse</a:t>
            </a:r>
          </a:p>
          <a:p>
            <a:pPr eaLnBrk="0" fontAlgn="base" hangingPunct="0">
              <a:spcBef>
                <a:spcPct val="0"/>
              </a:spcBef>
              <a:spcAft>
                <a:spcPct val="0"/>
              </a:spcAft>
              <a:buFontTx/>
              <a:buChar char="•"/>
              <a:defRPr/>
            </a:pPr>
            <a:r>
              <a:rPr lang="da-DK" b="1" dirty="0">
                <a:solidFill>
                  <a:prstClr val="black"/>
                </a:solidFill>
                <a:latin typeface="Montserrat"/>
              </a:rPr>
              <a:t>Certificering : Eks. ISO 27001</a:t>
            </a:r>
          </a:p>
        </p:txBody>
      </p:sp>
    </p:spTree>
    <p:extLst>
      <p:ext uri="{BB962C8B-B14F-4D97-AF65-F5344CB8AC3E}">
        <p14:creationId xmlns:p14="http://schemas.microsoft.com/office/powerpoint/2010/main" val="116329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7E59E-EB50-9707-52A8-702C2B34222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ACBA936-EB64-376C-3762-75EF3C2908B5}"/>
              </a:ext>
            </a:extLst>
          </p:cNvPr>
          <p:cNvSpPr>
            <a:spLocks noGrp="1"/>
          </p:cNvSpPr>
          <p:nvPr>
            <p:ph type="title"/>
          </p:nvPr>
        </p:nvSpPr>
        <p:spPr/>
        <p:txBody>
          <a:bodyPr/>
          <a:lstStyle/>
          <a:p>
            <a:r>
              <a:rPr lang="da-DK" dirty="0"/>
              <a:t>Opgave 5</a:t>
            </a:r>
          </a:p>
        </p:txBody>
      </p:sp>
      <p:sp>
        <p:nvSpPr>
          <p:cNvPr id="3" name="Pladsholder til indhold 2">
            <a:extLst>
              <a:ext uri="{FF2B5EF4-FFF2-40B4-BE49-F238E27FC236}">
                <a16:creationId xmlns:a16="http://schemas.microsoft.com/office/drawing/2014/main" id="{464ECFAB-42D4-9A1B-EB1C-312F41E2A959}"/>
              </a:ext>
            </a:extLst>
          </p:cNvPr>
          <p:cNvSpPr>
            <a:spLocks noGrp="1"/>
          </p:cNvSpPr>
          <p:nvPr>
            <p:ph sz="quarter" idx="10"/>
          </p:nvPr>
        </p:nvSpPr>
        <p:spPr/>
        <p:txBody>
          <a:bodyPr/>
          <a:lstStyle/>
          <a:p>
            <a:r>
              <a:rPr lang="da-DK" dirty="0"/>
              <a:t>Hvem ville I som ny IT-konsulent række ud til i Hvedebro – mht. informationsindsamling?</a:t>
            </a:r>
          </a:p>
          <a:p>
            <a:endParaRPr lang="da-DK" dirty="0"/>
          </a:p>
          <a:p>
            <a:r>
              <a:rPr lang="da-DK" dirty="0"/>
              <a:t>Hvilke informationer ville I bede om fra hvem?</a:t>
            </a:r>
          </a:p>
          <a:p>
            <a:endParaRPr lang="da-DK" dirty="0"/>
          </a:p>
          <a:p>
            <a:r>
              <a:rPr lang="da-DK" dirty="0"/>
              <a:t>Hvilke Hvedebro aktiviteter ville I fokusere på jf. Porters model – skriv hvad og hvorfor?  </a:t>
            </a:r>
          </a:p>
          <a:p>
            <a:endParaRPr lang="da-DK" dirty="0"/>
          </a:p>
          <a:p>
            <a:r>
              <a:rPr lang="da-DK" dirty="0"/>
              <a:t>Lav en simpel sikkerheds SWOT på Hvedebro ud fra casens informationer. </a:t>
            </a:r>
          </a:p>
          <a:p>
            <a:endParaRPr lang="da-DK" dirty="0"/>
          </a:p>
          <a:p>
            <a:r>
              <a:rPr lang="da-DK" dirty="0"/>
              <a:t>10 minutter</a:t>
            </a:r>
          </a:p>
          <a:p>
            <a:endParaRPr lang="da-DK" dirty="0"/>
          </a:p>
          <a:p>
            <a:r>
              <a:rPr lang="da-DK" dirty="0"/>
              <a:t>Diskussion i plenum</a:t>
            </a:r>
          </a:p>
        </p:txBody>
      </p:sp>
    </p:spTree>
    <p:extLst>
      <p:ext uri="{BB962C8B-B14F-4D97-AF65-F5344CB8AC3E}">
        <p14:creationId xmlns:p14="http://schemas.microsoft.com/office/powerpoint/2010/main" val="4247427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FA8D4-B6B3-24E6-6C0A-32AA07F94D9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CBA4D5A-5021-D154-F4E9-7E3B2ED7F90E}"/>
              </a:ext>
            </a:extLst>
          </p:cNvPr>
          <p:cNvSpPr>
            <a:spLocks noGrp="1"/>
          </p:cNvSpPr>
          <p:nvPr>
            <p:ph type="title"/>
          </p:nvPr>
        </p:nvSpPr>
        <p:spPr/>
        <p:txBody>
          <a:bodyPr/>
          <a:lstStyle/>
          <a:p>
            <a:r>
              <a:rPr lang="da-DK" dirty="0"/>
              <a:t>Kaffevognen (økonomi i processer)</a:t>
            </a:r>
          </a:p>
        </p:txBody>
      </p:sp>
      <p:sp>
        <p:nvSpPr>
          <p:cNvPr id="3" name="Pladsholder til indhold 2">
            <a:extLst>
              <a:ext uri="{FF2B5EF4-FFF2-40B4-BE49-F238E27FC236}">
                <a16:creationId xmlns:a16="http://schemas.microsoft.com/office/drawing/2014/main" id="{9CE028C9-DE3B-9EC5-BCB8-BB82D429D607}"/>
              </a:ext>
            </a:extLst>
          </p:cNvPr>
          <p:cNvSpPr>
            <a:spLocks noGrp="1"/>
          </p:cNvSpPr>
          <p:nvPr>
            <p:ph sz="quarter" idx="10"/>
          </p:nvPr>
        </p:nvSpPr>
        <p:spPr/>
        <p:txBody>
          <a:bodyPr/>
          <a:lstStyle/>
          <a:p>
            <a:endParaRPr lang="da-DK" dirty="0"/>
          </a:p>
        </p:txBody>
      </p:sp>
      <p:pic>
        <p:nvPicPr>
          <p:cNvPr id="5" name="Billede 4">
            <a:extLst>
              <a:ext uri="{FF2B5EF4-FFF2-40B4-BE49-F238E27FC236}">
                <a16:creationId xmlns:a16="http://schemas.microsoft.com/office/drawing/2014/main" id="{17A2AD8D-1E5A-9F31-8479-C8C5BA6F72C0}"/>
              </a:ext>
            </a:extLst>
          </p:cNvPr>
          <p:cNvPicPr>
            <a:picLocks noChangeAspect="1"/>
          </p:cNvPicPr>
          <p:nvPr/>
        </p:nvPicPr>
        <p:blipFill>
          <a:blip r:embed="rId3"/>
          <a:stretch>
            <a:fillRect/>
          </a:stretch>
        </p:blipFill>
        <p:spPr>
          <a:xfrm>
            <a:off x="971286" y="1476274"/>
            <a:ext cx="10249427" cy="3905451"/>
          </a:xfrm>
          <a:prstGeom prst="rect">
            <a:avLst/>
          </a:prstGeom>
        </p:spPr>
      </p:pic>
      <p:sp>
        <p:nvSpPr>
          <p:cNvPr id="4" name="Rektangel 3">
            <a:extLst>
              <a:ext uri="{FF2B5EF4-FFF2-40B4-BE49-F238E27FC236}">
                <a16:creationId xmlns:a16="http://schemas.microsoft.com/office/drawing/2014/main" id="{B581A6F6-6A46-20E8-10A7-AC689AB6CD52}"/>
              </a:ext>
            </a:extLst>
          </p:cNvPr>
          <p:cNvSpPr/>
          <p:nvPr/>
        </p:nvSpPr>
        <p:spPr>
          <a:xfrm>
            <a:off x="971286" y="4307840"/>
            <a:ext cx="5124714" cy="1198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Montserrat"/>
              <a:ea typeface="+mn-ea"/>
              <a:cs typeface="+mn-cs"/>
            </a:endParaRPr>
          </a:p>
        </p:txBody>
      </p:sp>
    </p:spTree>
    <p:extLst>
      <p:ext uri="{BB962C8B-B14F-4D97-AF65-F5344CB8AC3E}">
        <p14:creationId xmlns:p14="http://schemas.microsoft.com/office/powerpoint/2010/main" val="680971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9CDEE7-90A6-2ED5-C29B-98FE3DF870C4}"/>
              </a:ext>
            </a:extLst>
          </p:cNvPr>
          <p:cNvSpPr>
            <a:spLocks noGrp="1"/>
          </p:cNvSpPr>
          <p:nvPr>
            <p:ph type="title"/>
          </p:nvPr>
        </p:nvSpPr>
        <p:spPr/>
        <p:txBody>
          <a:bodyPr/>
          <a:lstStyle/>
          <a:p>
            <a:r>
              <a:rPr lang="da-DK" dirty="0"/>
              <a:t>Opgave 6 Hvilke omkostninger/priser skal I overveje ? </a:t>
            </a:r>
          </a:p>
        </p:txBody>
      </p:sp>
      <p:sp>
        <p:nvSpPr>
          <p:cNvPr id="3" name="Pladsholder til indhold 2">
            <a:extLst>
              <a:ext uri="{FF2B5EF4-FFF2-40B4-BE49-F238E27FC236}">
                <a16:creationId xmlns:a16="http://schemas.microsoft.com/office/drawing/2014/main" id="{0308ED0E-B7CA-293E-804E-8CD62CD73987}"/>
              </a:ext>
            </a:extLst>
          </p:cNvPr>
          <p:cNvSpPr>
            <a:spLocks noGrp="1"/>
          </p:cNvSpPr>
          <p:nvPr>
            <p:ph sz="quarter" idx="10"/>
          </p:nvPr>
        </p:nvSpPr>
        <p:spPr/>
        <p:txBody>
          <a:bodyPr/>
          <a:lstStyle/>
          <a:p>
            <a:r>
              <a:rPr lang="da-DK" dirty="0"/>
              <a:t>Bordgrupper.</a:t>
            </a:r>
          </a:p>
          <a:p>
            <a:endParaRPr lang="da-DK" dirty="0"/>
          </a:p>
          <a:p>
            <a:r>
              <a:rPr lang="da-DK" dirty="0"/>
              <a:t>Brug 15  minutter på at drøfte hvilke omkostninger der er ved at drive kaffebaren og få så meget med som muligt?</a:t>
            </a:r>
          </a:p>
          <a:p>
            <a:r>
              <a:rPr lang="da-DK" dirty="0"/>
              <a:t>Giv selv bedste bud på priser(omkostninger) processen er vigtigst.  </a:t>
            </a:r>
          </a:p>
          <a:p>
            <a:endParaRPr lang="da-DK" dirty="0"/>
          </a:p>
          <a:p>
            <a:r>
              <a:rPr lang="da-DK" dirty="0"/>
              <a:t>Lav en PPT. Opsamling i klassen.</a:t>
            </a:r>
          </a:p>
          <a:p>
            <a:endParaRPr lang="da-DK" dirty="0"/>
          </a:p>
          <a:p>
            <a:r>
              <a:rPr lang="da-DK" dirty="0"/>
              <a:t> </a:t>
            </a:r>
          </a:p>
        </p:txBody>
      </p:sp>
    </p:spTree>
    <p:extLst>
      <p:ext uri="{BB962C8B-B14F-4D97-AF65-F5344CB8AC3E}">
        <p14:creationId xmlns:p14="http://schemas.microsoft.com/office/powerpoint/2010/main" val="350468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71881-4F49-3830-355B-D8BE05475619}"/>
              </a:ext>
            </a:extLst>
          </p:cNvPr>
          <p:cNvSpPr>
            <a:spLocks noGrp="1"/>
          </p:cNvSpPr>
          <p:nvPr>
            <p:ph type="title"/>
          </p:nvPr>
        </p:nvSpPr>
        <p:spPr>
          <a:xfrm>
            <a:off x="787400" y="899773"/>
            <a:ext cx="11147854" cy="920749"/>
          </a:xfrm>
        </p:spPr>
        <p:txBody>
          <a:bodyPr/>
          <a:lstStyle/>
          <a:p>
            <a:r>
              <a:rPr lang="da-DK" dirty="0"/>
              <a:t>Opgave 7 Hvordan er processen for en kundebetjening i kaffevognen og hvor påløber indtægter og omkostninger</a:t>
            </a:r>
          </a:p>
        </p:txBody>
      </p:sp>
      <p:sp>
        <p:nvSpPr>
          <p:cNvPr id="3" name="Pladsholder til indhold 2">
            <a:extLst>
              <a:ext uri="{FF2B5EF4-FFF2-40B4-BE49-F238E27FC236}">
                <a16:creationId xmlns:a16="http://schemas.microsoft.com/office/drawing/2014/main" id="{5789E974-608E-DE86-78CF-6D27AB2F6224}"/>
              </a:ext>
            </a:extLst>
          </p:cNvPr>
          <p:cNvSpPr>
            <a:spLocks noGrp="1"/>
          </p:cNvSpPr>
          <p:nvPr>
            <p:ph sz="quarter" idx="10"/>
          </p:nvPr>
        </p:nvSpPr>
        <p:spPr>
          <a:xfrm>
            <a:off x="919480" y="2644918"/>
            <a:ext cx="10515600" cy="4398291"/>
          </a:xfrm>
        </p:spPr>
        <p:txBody>
          <a:bodyPr/>
          <a:lstStyle/>
          <a:p>
            <a:r>
              <a:rPr lang="da-DK" dirty="0"/>
              <a:t>Bordgruppe.</a:t>
            </a:r>
          </a:p>
          <a:p>
            <a:endParaRPr lang="da-DK" dirty="0"/>
          </a:p>
          <a:p>
            <a:r>
              <a:rPr lang="da-DK" dirty="0"/>
              <a:t>Brug 15 min. på at beskrive processen for en kundes køb af kaffe. Hvor påløber indtægter og omkostninger i denne proces. </a:t>
            </a:r>
          </a:p>
          <a:p>
            <a:endParaRPr lang="da-DK" dirty="0"/>
          </a:p>
          <a:p>
            <a:r>
              <a:rPr lang="da-DK" dirty="0"/>
              <a:t>Lav en PPT – drøftelse i klassen.</a:t>
            </a:r>
          </a:p>
        </p:txBody>
      </p:sp>
    </p:spTree>
    <p:extLst>
      <p:ext uri="{BB962C8B-B14F-4D97-AF65-F5344CB8AC3E}">
        <p14:creationId xmlns:p14="http://schemas.microsoft.com/office/powerpoint/2010/main" val="1496922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B07E3E-DBB1-2A55-3983-7BEA49185869}"/>
              </a:ext>
            </a:extLst>
          </p:cNvPr>
          <p:cNvSpPr>
            <a:spLocks noGrp="1"/>
          </p:cNvSpPr>
          <p:nvPr>
            <p:ph type="title"/>
          </p:nvPr>
        </p:nvSpPr>
        <p:spPr/>
        <p:txBody>
          <a:bodyPr/>
          <a:lstStyle/>
          <a:p>
            <a:r>
              <a:rPr lang="da-DK" dirty="0"/>
              <a:t>Økonomisk </a:t>
            </a:r>
            <a:r>
              <a:rPr lang="da-DK"/>
              <a:t>viden I skal </a:t>
            </a:r>
            <a:r>
              <a:rPr lang="da-DK" dirty="0"/>
              <a:t>kende </a:t>
            </a:r>
          </a:p>
        </p:txBody>
      </p:sp>
      <p:sp>
        <p:nvSpPr>
          <p:cNvPr id="3" name="Pladsholder til indhold 2">
            <a:extLst>
              <a:ext uri="{FF2B5EF4-FFF2-40B4-BE49-F238E27FC236}">
                <a16:creationId xmlns:a16="http://schemas.microsoft.com/office/drawing/2014/main" id="{03AC476C-25DA-9B89-7152-B8AC08308C8A}"/>
              </a:ext>
            </a:extLst>
          </p:cNvPr>
          <p:cNvSpPr>
            <a:spLocks noGrp="1"/>
          </p:cNvSpPr>
          <p:nvPr>
            <p:ph sz="quarter" idx="10"/>
          </p:nvPr>
        </p:nvSpPr>
        <p:spPr/>
        <p:txBody>
          <a:bodyPr/>
          <a:lstStyle/>
          <a:p>
            <a:r>
              <a:rPr lang="da-DK" dirty="0"/>
              <a:t>Salgsindtægter = Alle indtægter</a:t>
            </a:r>
          </a:p>
          <a:p>
            <a:r>
              <a:rPr lang="da-DK" dirty="0"/>
              <a:t>Faste omkostninger = Omkostninger som påløber uden der sælges/produceres noget </a:t>
            </a:r>
          </a:p>
          <a:p>
            <a:r>
              <a:rPr lang="da-DK" dirty="0"/>
              <a:t>Variable omkostninger = Omkostninger der påløber ved salg/produktion/drift</a:t>
            </a:r>
          </a:p>
          <a:p>
            <a:r>
              <a:rPr lang="da-DK" dirty="0"/>
              <a:t>Dækningsbidrag = Salgsindtægter – Variable omkostninger</a:t>
            </a:r>
          </a:p>
          <a:p>
            <a:r>
              <a:rPr lang="da-DK" dirty="0"/>
              <a:t>Overskud = Salgsindtægter – Variable omkostninger – Faste omkostninger</a:t>
            </a:r>
          </a:p>
          <a:p>
            <a:r>
              <a:rPr lang="da-DK" dirty="0"/>
              <a:t>Break Even = Det salg som gør at kaffevognen lige løber rundt – ingen overskud</a:t>
            </a:r>
          </a:p>
          <a:p>
            <a:endParaRPr lang="da-DK" dirty="0"/>
          </a:p>
          <a:p>
            <a:r>
              <a:rPr lang="da-DK" dirty="0"/>
              <a:t>Skat og moms holder vi ude – det lærer i senere </a:t>
            </a:r>
            <a:r>
              <a:rPr lang="da-DK"/>
              <a:t>betydningen af, </a:t>
            </a:r>
            <a:r>
              <a:rPr lang="da-DK" dirty="0"/>
              <a:t>når I taler med økonomiafdelingen, der hvor i skal arbejde. Særligt afskrivninger er kompliceret. </a:t>
            </a:r>
          </a:p>
        </p:txBody>
      </p:sp>
    </p:spTree>
    <p:extLst>
      <p:ext uri="{BB962C8B-B14F-4D97-AF65-F5344CB8AC3E}">
        <p14:creationId xmlns:p14="http://schemas.microsoft.com/office/powerpoint/2010/main" val="1565670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2AA7DA-D102-CC24-0459-74E36B0A2409}"/>
              </a:ext>
            </a:extLst>
          </p:cNvPr>
          <p:cNvSpPr>
            <a:spLocks noGrp="1"/>
          </p:cNvSpPr>
          <p:nvPr>
            <p:ph type="title"/>
          </p:nvPr>
        </p:nvSpPr>
        <p:spPr/>
        <p:txBody>
          <a:bodyPr/>
          <a:lstStyle/>
          <a:p>
            <a:r>
              <a:rPr lang="da-DK"/>
              <a:t>Opgave 8 </a:t>
            </a:r>
            <a:endParaRPr lang="da-DK" dirty="0"/>
          </a:p>
        </p:txBody>
      </p:sp>
      <p:sp>
        <p:nvSpPr>
          <p:cNvPr id="3" name="Pladsholder til indhold 2">
            <a:extLst>
              <a:ext uri="{FF2B5EF4-FFF2-40B4-BE49-F238E27FC236}">
                <a16:creationId xmlns:a16="http://schemas.microsoft.com/office/drawing/2014/main" id="{C89B9B39-4534-C6B7-C1EC-0938D651D45F}"/>
              </a:ext>
            </a:extLst>
          </p:cNvPr>
          <p:cNvSpPr>
            <a:spLocks noGrp="1"/>
          </p:cNvSpPr>
          <p:nvPr>
            <p:ph sz="quarter" idx="10"/>
          </p:nvPr>
        </p:nvSpPr>
        <p:spPr/>
        <p:txBody>
          <a:bodyPr/>
          <a:lstStyle/>
          <a:p>
            <a:r>
              <a:rPr lang="da-DK" b="1" dirty="0"/>
              <a:t>Opgave:</a:t>
            </a:r>
          </a:p>
          <a:p>
            <a:br>
              <a:rPr lang="da-DK" dirty="0"/>
            </a:br>
            <a:r>
              <a:rPr lang="da-DK" dirty="0"/>
              <a:t>Byg et simpelt Excel-ark der viser økonomien i en kaffevognen:</a:t>
            </a:r>
          </a:p>
          <a:p>
            <a:r>
              <a:rPr lang="da-DK" dirty="0"/>
              <a:t>Faste omkostninger (fx pladsleje, lån)</a:t>
            </a:r>
          </a:p>
          <a:p>
            <a:r>
              <a:rPr lang="da-DK" dirty="0"/>
              <a:t>Variable omkostninger (fx kaffe, mælk, kopper)</a:t>
            </a:r>
          </a:p>
          <a:p>
            <a:r>
              <a:rPr lang="da-DK" dirty="0"/>
              <a:t>Indtægter (Kaffe + Cookie)</a:t>
            </a:r>
          </a:p>
          <a:p>
            <a:r>
              <a:rPr lang="da-DK" dirty="0"/>
              <a:t>Hvad er break-even punktet (forholdet i salg af kaffe og cookies er 4/1 som angivet)?</a:t>
            </a:r>
          </a:p>
          <a:p>
            <a:endParaRPr lang="da-DK" b="1" dirty="0"/>
          </a:p>
          <a:p>
            <a:endParaRPr lang="da-DK" dirty="0"/>
          </a:p>
        </p:txBody>
      </p:sp>
    </p:spTree>
    <p:extLst>
      <p:ext uri="{BB962C8B-B14F-4D97-AF65-F5344CB8AC3E}">
        <p14:creationId xmlns:p14="http://schemas.microsoft.com/office/powerpoint/2010/main" val="2177174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2A27596-696A-83B6-1727-66DD5B5F75D1}"/>
              </a:ext>
            </a:extLst>
          </p:cNvPr>
          <p:cNvSpPr>
            <a:spLocks noGrp="1"/>
          </p:cNvSpPr>
          <p:nvPr>
            <p:ph type="title"/>
          </p:nvPr>
        </p:nvSpPr>
        <p:spPr/>
        <p:txBody>
          <a:bodyPr/>
          <a:lstStyle/>
          <a:p>
            <a:r>
              <a:rPr lang="da-DK" dirty="0"/>
              <a:t>Eksempler på hvordan sikkerhed typisk påvirker medarbejdere virksomheden</a:t>
            </a:r>
          </a:p>
        </p:txBody>
      </p:sp>
      <p:sp>
        <p:nvSpPr>
          <p:cNvPr id="4" name="Rectangle 1">
            <a:extLst>
              <a:ext uri="{FF2B5EF4-FFF2-40B4-BE49-F238E27FC236}">
                <a16:creationId xmlns:a16="http://schemas.microsoft.com/office/drawing/2014/main" id="{9A5467FB-950F-0101-BCA8-19D178E4B026}"/>
              </a:ext>
            </a:extLst>
          </p:cNvPr>
          <p:cNvSpPr>
            <a:spLocks noGrp="1" noChangeArrowheads="1"/>
          </p:cNvSpPr>
          <p:nvPr>
            <p:ph sz="quarter" idx="10"/>
          </p:nvPr>
        </p:nvSpPr>
        <p:spPr bwMode="auto">
          <a:xfrm>
            <a:off x="838200" y="1459784"/>
            <a:ext cx="10515600" cy="439829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lnSpc>
                <a:spcPct val="90000"/>
              </a:lnSpc>
              <a:spcBef>
                <a:spcPct val="0"/>
              </a:spcBef>
              <a:spcAft>
                <a:spcPts val="600"/>
              </a:spcAft>
              <a:buClrTx/>
              <a:buSzTx/>
              <a:buFontTx/>
              <a:buNone/>
              <a:tabLst/>
            </a:pPr>
            <a:endParaRPr kumimoji="0" lang="da-DK" altLang="da-DK" sz="1600" b="1"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Tx/>
              <a:buSzTx/>
              <a:buFontTx/>
              <a:buNone/>
              <a:tabLst/>
            </a:pPr>
            <a:r>
              <a:rPr kumimoji="0" lang="da-DK" altLang="da-DK" sz="1600" b="1" i="0" u="none" strike="noStrike" cap="none" normalizeH="0" baseline="0" dirty="0">
                <a:ln>
                  <a:noFill/>
                </a:ln>
                <a:effectLst/>
              </a:rPr>
              <a:t>1. Ændring af arbejdsmetoder</a:t>
            </a:r>
          </a:p>
          <a:p>
            <a:pPr marL="0" marR="0" lvl="0" indent="0" defTabSz="914400" rtl="0" eaLnBrk="0" fontAlgn="base" latinLnBrk="0" hangingPunct="0">
              <a:lnSpc>
                <a:spcPct val="90000"/>
              </a:lnSpc>
              <a:spcBef>
                <a:spcPct val="0"/>
              </a:spcBef>
              <a:spcAft>
                <a:spcPts val="600"/>
              </a:spcAft>
              <a:buClrTx/>
              <a:buSzTx/>
              <a:buFontTx/>
              <a:buNone/>
              <a:tabLst/>
            </a:pPr>
            <a:r>
              <a:rPr kumimoji="0" lang="da-DK" altLang="da-DK" sz="1600" b="0" i="0" u="none" strike="noStrike" cap="none" normalizeH="0" baseline="0" dirty="0" err="1">
                <a:ln>
                  <a:noFill/>
                </a:ln>
                <a:effectLst/>
              </a:rPr>
              <a:t>Cybersikkerhed</a:t>
            </a:r>
            <a:r>
              <a:rPr kumimoji="0" lang="da-DK" altLang="da-DK" sz="1600" b="0" i="0" u="none" strike="noStrike" cap="none" normalizeH="0" baseline="0" dirty="0">
                <a:ln>
                  <a:noFill/>
                </a:ln>
                <a:effectLst/>
              </a:rPr>
              <a:t> kan ændre, hvordan medarbejdere </a:t>
            </a:r>
            <a:r>
              <a:rPr kumimoji="0" lang="da-DK" altLang="da-DK" sz="1600" b="0" i="0" u="none" strike="noStrike" cap="none" normalizeH="0" baseline="0" dirty="0">
                <a:ln>
                  <a:noFill/>
                </a:ln>
                <a:solidFill>
                  <a:srgbClr val="FF0000"/>
                </a:solidFill>
                <a:effectLst/>
              </a:rPr>
              <a:t>interagerer med systemer og data</a:t>
            </a:r>
            <a:r>
              <a:rPr kumimoji="0" lang="da-DK" altLang="da-DK" sz="1600" b="0" i="0" u="none" strike="noStrike" cap="none" normalizeH="0" baseline="0" dirty="0">
                <a:ln>
                  <a:noFill/>
                </a:ln>
                <a:effectLst/>
              </a:rPr>
              <a:t>. Metod</a:t>
            </a:r>
            <a:r>
              <a:rPr lang="da-DK" altLang="da-DK" sz="1600" dirty="0"/>
              <a:t>er og adgangsrettigheder.</a:t>
            </a:r>
          </a:p>
          <a:p>
            <a:pPr marL="0" marR="0" lvl="0" indent="0" defTabSz="914400" rtl="0" eaLnBrk="0" fontAlgn="base" latinLnBrk="0" hangingPunct="0">
              <a:lnSpc>
                <a:spcPct val="90000"/>
              </a:lnSpc>
              <a:spcBef>
                <a:spcPct val="0"/>
              </a:spcBef>
              <a:spcAft>
                <a:spcPts val="600"/>
              </a:spcAft>
              <a:buClrTx/>
              <a:buSzTx/>
              <a:buFontTx/>
              <a:buNone/>
              <a:tabLst/>
            </a:pPr>
            <a:endParaRPr lang="da-DK" altLang="da-DK" sz="1600" b="1" dirty="0"/>
          </a:p>
          <a:p>
            <a:pPr marL="0" marR="0" lvl="0" indent="0" defTabSz="914400" rtl="0" eaLnBrk="0" fontAlgn="base" latinLnBrk="0" hangingPunct="0">
              <a:lnSpc>
                <a:spcPct val="90000"/>
              </a:lnSpc>
              <a:spcBef>
                <a:spcPct val="0"/>
              </a:spcBef>
              <a:spcAft>
                <a:spcPts val="600"/>
              </a:spcAft>
              <a:buClrTx/>
              <a:buSzTx/>
              <a:buFontTx/>
              <a:buNone/>
              <a:tabLst/>
            </a:pPr>
            <a:r>
              <a:rPr lang="da-DK" altLang="da-DK" sz="1600" b="1" dirty="0"/>
              <a:t>2</a:t>
            </a:r>
            <a:r>
              <a:rPr kumimoji="0" lang="da-DK" altLang="da-DK" sz="1600" b="1" i="0" u="none" strike="noStrike" cap="none" normalizeH="0" baseline="0" dirty="0">
                <a:ln>
                  <a:noFill/>
                </a:ln>
                <a:effectLst/>
              </a:rPr>
              <a:t>. Opdatering og vedligeholdelse af systemer</a:t>
            </a:r>
          </a:p>
          <a:p>
            <a:pPr marL="0" marR="0" lvl="0" indent="0" defTabSz="914400" rtl="0" eaLnBrk="0" fontAlgn="base" latinLnBrk="0" hangingPunct="0">
              <a:lnSpc>
                <a:spcPct val="90000"/>
              </a:lnSpc>
              <a:spcBef>
                <a:spcPct val="0"/>
              </a:spcBef>
              <a:spcAft>
                <a:spcPts val="600"/>
              </a:spcAft>
              <a:buClrTx/>
              <a:buSzTx/>
              <a:buFontTx/>
              <a:buNone/>
              <a:tabLst/>
            </a:pPr>
            <a:r>
              <a:rPr kumimoji="0" lang="da-DK" altLang="da-DK" sz="1600" b="0" i="0" u="none" strike="noStrike" cap="none" normalizeH="0" baseline="0" dirty="0">
                <a:ln>
                  <a:noFill/>
                </a:ln>
                <a:effectLst/>
              </a:rPr>
              <a:t>En vigtig proces i </a:t>
            </a:r>
            <a:r>
              <a:rPr kumimoji="0" lang="da-DK" altLang="da-DK" sz="1600" b="0" i="0" u="none" strike="noStrike" cap="none" normalizeH="0" baseline="0" dirty="0" err="1">
                <a:ln>
                  <a:noFill/>
                </a:ln>
                <a:effectLst/>
              </a:rPr>
              <a:t>cybersikkerhed</a:t>
            </a:r>
            <a:r>
              <a:rPr kumimoji="0" lang="da-DK" altLang="da-DK" sz="1600" b="0" i="0" u="none" strike="noStrike" cap="none" normalizeH="0" baseline="0" dirty="0">
                <a:ln>
                  <a:noFill/>
                </a:ln>
                <a:effectLst/>
              </a:rPr>
              <a:t> er </a:t>
            </a:r>
            <a:r>
              <a:rPr kumimoji="0" lang="da-DK" altLang="da-DK" sz="1600" b="0" i="0" u="none" strike="noStrike" cap="none" normalizeH="0" baseline="0" dirty="0">
                <a:ln>
                  <a:noFill/>
                </a:ln>
                <a:solidFill>
                  <a:srgbClr val="FF0000"/>
                </a:solidFill>
                <a:effectLst/>
              </a:rPr>
              <a:t>regelmæssig opdatering </a:t>
            </a:r>
            <a:r>
              <a:rPr kumimoji="0" lang="da-DK" altLang="da-DK" sz="1600" b="0" i="0" u="none" strike="noStrike" cap="none" normalizeH="0" baseline="0" dirty="0">
                <a:ln>
                  <a:noFill/>
                </a:ln>
                <a:effectLst/>
              </a:rPr>
              <a:t>og vedligeholdelse af systemer og software.</a:t>
            </a:r>
            <a:endParaRPr kumimoji="0" lang="da-DK" altLang="da-DK" sz="1600" b="1"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Tx/>
              <a:buSzTx/>
              <a:buFontTx/>
              <a:buNone/>
              <a:tabLst/>
            </a:pPr>
            <a:endParaRPr kumimoji="0" lang="da-DK" altLang="da-DK" sz="1600" b="1"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Tx/>
              <a:buSzTx/>
              <a:buFontTx/>
              <a:buNone/>
              <a:tabLst/>
            </a:pPr>
            <a:r>
              <a:rPr kumimoji="0" lang="da-DK" altLang="da-DK" sz="1600" b="1" i="0" u="none" strike="noStrike" cap="none" normalizeH="0" baseline="0" dirty="0">
                <a:ln>
                  <a:noFill/>
                </a:ln>
                <a:effectLst/>
              </a:rPr>
              <a:t>3. Implementering af adgangskontroller og autentificering</a:t>
            </a:r>
          </a:p>
          <a:p>
            <a:pPr marL="0" marR="0" lvl="0" indent="0" defTabSz="914400" rtl="0" eaLnBrk="0" fontAlgn="base" latinLnBrk="0" hangingPunct="0">
              <a:lnSpc>
                <a:spcPct val="90000"/>
              </a:lnSpc>
              <a:spcBef>
                <a:spcPct val="0"/>
              </a:spcBef>
              <a:spcAft>
                <a:spcPts val="600"/>
              </a:spcAft>
              <a:buClrTx/>
              <a:buSzTx/>
              <a:buFontTx/>
              <a:buNone/>
              <a:tabLst/>
            </a:pPr>
            <a:r>
              <a:rPr kumimoji="0" lang="da-DK" altLang="da-DK" sz="1600" b="0" i="0" u="none" strike="noStrike" cap="none" normalizeH="0" baseline="0" dirty="0" err="1">
                <a:ln>
                  <a:noFill/>
                </a:ln>
                <a:effectLst/>
              </a:rPr>
              <a:t>Cybersikkerhed</a:t>
            </a:r>
            <a:r>
              <a:rPr kumimoji="0" lang="da-DK" altLang="da-DK" sz="1600" b="0" i="0" u="none" strike="noStrike" cap="none" normalizeH="0" baseline="0" dirty="0">
                <a:ln>
                  <a:noFill/>
                </a:ln>
                <a:effectLst/>
              </a:rPr>
              <a:t> påvirker også processerne for, hvordan medarbejdere og eksterne parter får </a:t>
            </a:r>
            <a:r>
              <a:rPr kumimoji="0" lang="da-DK" altLang="da-DK" sz="1600" b="0" i="0" u="none" strike="noStrike" cap="none" normalizeH="0" baseline="0" dirty="0">
                <a:ln>
                  <a:noFill/>
                </a:ln>
                <a:solidFill>
                  <a:srgbClr val="FF0000"/>
                </a:solidFill>
                <a:effectLst/>
              </a:rPr>
              <a:t>adgang til systemer og data</a:t>
            </a:r>
            <a:r>
              <a:rPr kumimoji="0" lang="da-DK" altLang="da-DK" sz="1600" b="0" i="0" u="none" strike="noStrike" cap="none" normalizeH="0" baseline="0" dirty="0">
                <a:ln>
                  <a:noFill/>
                </a:ln>
                <a:effectLst/>
              </a:rPr>
              <a:t>.</a:t>
            </a:r>
          </a:p>
          <a:p>
            <a:pPr marL="0" marR="0" lvl="0" indent="0" defTabSz="914400" rtl="0" eaLnBrk="0" fontAlgn="base" latinLnBrk="0" hangingPunct="0">
              <a:lnSpc>
                <a:spcPct val="90000"/>
              </a:lnSpc>
              <a:spcBef>
                <a:spcPct val="0"/>
              </a:spcBef>
              <a:spcAft>
                <a:spcPts val="600"/>
              </a:spcAft>
              <a:buClrTx/>
              <a:buSzTx/>
              <a:buFontTx/>
              <a:buNone/>
              <a:tabLst/>
            </a:pPr>
            <a:endParaRPr kumimoji="0" lang="da-DK" altLang="da-DK" sz="1600" b="1"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Tx/>
              <a:buSzTx/>
              <a:buFontTx/>
              <a:buNone/>
              <a:tabLst/>
            </a:pPr>
            <a:r>
              <a:rPr lang="da-DK" altLang="da-DK" sz="1600" b="1" dirty="0"/>
              <a:t>4</a:t>
            </a:r>
            <a:r>
              <a:rPr kumimoji="0" lang="da-DK" altLang="da-DK" sz="1600" b="1" i="0" u="none" strike="noStrike" cap="none" normalizeH="0" baseline="0" dirty="0">
                <a:ln>
                  <a:noFill/>
                </a:ln>
                <a:effectLst/>
              </a:rPr>
              <a:t>. Kulturel ændring og medarbejderadfærd</a:t>
            </a:r>
          </a:p>
          <a:p>
            <a:pPr marL="0" marR="0" lvl="0" indent="0" defTabSz="914400" rtl="0" eaLnBrk="0" fontAlgn="base" latinLnBrk="0" hangingPunct="0">
              <a:lnSpc>
                <a:spcPct val="90000"/>
              </a:lnSpc>
              <a:spcBef>
                <a:spcPct val="0"/>
              </a:spcBef>
              <a:spcAft>
                <a:spcPts val="600"/>
              </a:spcAft>
              <a:buClrTx/>
              <a:buSzTx/>
              <a:buFontTx/>
              <a:buNone/>
              <a:tabLst/>
            </a:pPr>
            <a:r>
              <a:rPr kumimoji="0" lang="da-DK" altLang="da-DK" sz="1600" b="0" i="0" u="none" strike="noStrike" cap="none" normalizeH="0" baseline="0" dirty="0" err="1">
                <a:ln>
                  <a:noFill/>
                </a:ln>
                <a:effectLst/>
              </a:rPr>
              <a:t>Cybersikkerhed</a:t>
            </a:r>
            <a:r>
              <a:rPr kumimoji="0" lang="da-DK" altLang="da-DK" sz="1600" b="0" i="0" u="none" strike="noStrike" cap="none" normalizeH="0" baseline="0" dirty="0">
                <a:ln>
                  <a:noFill/>
                </a:ln>
                <a:effectLst/>
              </a:rPr>
              <a:t> kan ændre, hvordan medarbejdere arbejder, og hvordan de ser på risici</a:t>
            </a:r>
            <a:r>
              <a:rPr kumimoji="0" lang="da-DK" altLang="da-DK" sz="1600" b="0" i="0" u="none" strike="noStrike" cap="none" normalizeH="0" baseline="0" dirty="0">
                <a:ln>
                  <a:noFill/>
                </a:ln>
                <a:solidFill>
                  <a:srgbClr val="FF0000"/>
                </a:solidFill>
                <a:effectLst/>
              </a:rPr>
              <a:t>. Træning i </a:t>
            </a:r>
            <a:r>
              <a:rPr kumimoji="0" lang="da-DK" altLang="da-DK" sz="1600" b="0" i="0" u="none" strike="noStrike" cap="none" normalizeH="0" baseline="0" dirty="0" err="1">
                <a:ln>
                  <a:noFill/>
                </a:ln>
                <a:solidFill>
                  <a:srgbClr val="FF0000"/>
                </a:solidFill>
                <a:effectLst/>
              </a:rPr>
              <a:t>cybersikkerhed</a:t>
            </a:r>
            <a:r>
              <a:rPr kumimoji="0" lang="da-DK" altLang="da-DK" sz="1600" b="0" i="0" u="none" strike="noStrike" cap="none" normalizeH="0" baseline="0" dirty="0">
                <a:ln>
                  <a:noFill/>
                </a:ln>
                <a:solidFill>
                  <a:srgbClr val="FF0000"/>
                </a:solidFill>
                <a:effectLst/>
              </a:rPr>
              <a:t> </a:t>
            </a:r>
            <a:r>
              <a:rPr kumimoji="0" lang="da-DK" altLang="da-DK" sz="1600" b="0" i="0" u="none" strike="noStrike" cap="none" normalizeH="0" baseline="0" dirty="0">
                <a:ln>
                  <a:noFill/>
                </a:ln>
                <a:effectLst/>
              </a:rPr>
              <a:t>og opmærksomhed på trusler. </a:t>
            </a:r>
          </a:p>
        </p:txBody>
      </p:sp>
      <p:sp>
        <p:nvSpPr>
          <p:cNvPr id="2" name="Titel 1">
            <a:extLst>
              <a:ext uri="{FF2B5EF4-FFF2-40B4-BE49-F238E27FC236}">
                <a16:creationId xmlns:a16="http://schemas.microsoft.com/office/drawing/2014/main" id="{15FE393F-0E35-1942-D499-EAA4C5CA7DAF}"/>
              </a:ext>
            </a:extLst>
          </p:cNvPr>
          <p:cNvSpPr txBox="1">
            <a:spLocks/>
          </p:cNvSpPr>
          <p:nvPr/>
        </p:nvSpPr>
        <p:spPr>
          <a:xfrm>
            <a:off x="958848" y="716279"/>
            <a:ext cx="11233152" cy="920749"/>
          </a:xfrm>
          <a:prstGeom prst="rect">
            <a:avLst/>
          </a:prstGeom>
        </p:spPr>
        <p:txBody>
          <a:bodyPr anchor="t"/>
          <a:lstStyle>
            <a:lvl1pPr algn="l" defTabSz="914400" rtl="0" eaLnBrk="1" latinLnBrk="0" hangingPunct="1">
              <a:lnSpc>
                <a:spcPct val="100000"/>
              </a:lnSpc>
              <a:spcBef>
                <a:spcPct val="0"/>
              </a:spcBef>
              <a:buNone/>
              <a:defRPr sz="2400" b="0" u="none" kern="1200" cap="all" spc="120" baseline="0">
                <a:solidFill>
                  <a:schemeClr val="bg1"/>
                </a:solidFill>
                <a:effectLst>
                  <a:outerShdw blurRad="50800" dist="38100" dir="2700000" algn="tl" rotWithShape="0">
                    <a:prstClr val="black">
                      <a:alpha val="40000"/>
                    </a:prstClr>
                  </a:outerShdw>
                </a:effectLst>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da-DK" sz="3200" b="0" i="0" u="none" strike="noStrike" kern="1200" cap="all" spc="120" normalizeH="0" baseline="0" noProof="0" dirty="0">
              <a:ln>
                <a:noFill/>
              </a:ln>
              <a:solidFill>
                <a:srgbClr val="3A646D"/>
              </a:solidFill>
              <a:effectLst>
                <a:outerShdw blurRad="50800" dist="38100" dir="2700000" algn="tl" rotWithShape="0">
                  <a:prstClr val="black">
                    <a:alpha val="40000"/>
                  </a:prstClr>
                </a:outerShdw>
              </a:effectLst>
              <a:uLnTx/>
              <a:uFillTx/>
              <a:latin typeface="Montserrat"/>
              <a:ea typeface="+mj-ea"/>
              <a:cs typeface="+mj-cs"/>
            </a:endParaRPr>
          </a:p>
        </p:txBody>
      </p:sp>
    </p:spTree>
    <p:extLst>
      <p:ext uri="{BB962C8B-B14F-4D97-AF65-F5344CB8AC3E}">
        <p14:creationId xmlns:p14="http://schemas.microsoft.com/office/powerpoint/2010/main" val="2092849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C7448-F459-AA6C-5F42-3DDEE1512C70}"/>
              </a:ext>
            </a:extLst>
          </p:cNvPr>
          <p:cNvSpPr>
            <a:spLocks noGrp="1"/>
          </p:cNvSpPr>
          <p:nvPr>
            <p:ph type="title"/>
          </p:nvPr>
        </p:nvSpPr>
        <p:spPr>
          <a:xfrm>
            <a:off x="3597442" y="668231"/>
            <a:ext cx="10515600" cy="920749"/>
          </a:xfrm>
        </p:spPr>
        <p:txBody>
          <a:bodyPr/>
          <a:lstStyle/>
          <a:p>
            <a:r>
              <a:rPr lang="da-DK" dirty="0" err="1"/>
              <a:t>Wrap</a:t>
            </a:r>
            <a:r>
              <a:rPr lang="da-DK" dirty="0"/>
              <a:t>-up spørgsmål</a:t>
            </a:r>
          </a:p>
        </p:txBody>
      </p:sp>
      <p:sp>
        <p:nvSpPr>
          <p:cNvPr id="3" name="Pladsholder til indhold 2">
            <a:extLst>
              <a:ext uri="{FF2B5EF4-FFF2-40B4-BE49-F238E27FC236}">
                <a16:creationId xmlns:a16="http://schemas.microsoft.com/office/drawing/2014/main" id="{72FA3604-5BAC-CBD6-6315-B17C8E3B710E}"/>
              </a:ext>
            </a:extLst>
          </p:cNvPr>
          <p:cNvSpPr>
            <a:spLocks noGrp="1"/>
          </p:cNvSpPr>
          <p:nvPr>
            <p:ph sz="quarter" idx="10"/>
          </p:nvPr>
        </p:nvSpPr>
        <p:spPr>
          <a:xfrm>
            <a:off x="3721768" y="1791478"/>
            <a:ext cx="7632032" cy="4398291"/>
          </a:xfrm>
        </p:spPr>
        <p:txBody>
          <a:bodyPr/>
          <a:lstStyle/>
          <a:p>
            <a:r>
              <a:rPr lang="da-DK" dirty="0"/>
              <a:t>Luk computeren</a:t>
            </a:r>
          </a:p>
          <a:p>
            <a:r>
              <a:rPr lang="da-DK" dirty="0"/>
              <a:t>Brug 10 min på at reflektere og skrive ned.</a:t>
            </a:r>
          </a:p>
          <a:p>
            <a:endParaRPr lang="da-DK" dirty="0"/>
          </a:p>
          <a:p>
            <a:r>
              <a:rPr lang="da-DK" dirty="0"/>
              <a:t>Hvad er en proces?</a:t>
            </a:r>
          </a:p>
          <a:p>
            <a:r>
              <a:rPr lang="da-DK" dirty="0"/>
              <a:t>Hvad er en aktivitet?</a:t>
            </a:r>
          </a:p>
          <a:p>
            <a:r>
              <a:rPr lang="da-DK" dirty="0"/>
              <a:t>Hvordan definere du formål med din værdianalyse?</a:t>
            </a:r>
          </a:p>
          <a:p>
            <a:r>
              <a:rPr lang="da-DK" dirty="0"/>
              <a:t>Hvad er det vigtigt, du tænker over for at lave den bedst mulige værdikædeanalyse?  </a:t>
            </a:r>
          </a:p>
          <a:p>
            <a:r>
              <a:rPr lang="da-DK" dirty="0"/>
              <a:t>Hvor mange aktivitetsområder dækker porter modellen over?</a:t>
            </a:r>
          </a:p>
          <a:p>
            <a:r>
              <a:rPr lang="da-DK" dirty="0"/>
              <a:t>Hvad dækker støtteaktiviteten ”Teknologisk udvikling” over? </a:t>
            </a:r>
          </a:p>
          <a:p>
            <a:r>
              <a:rPr lang="da-DK" dirty="0"/>
              <a:t>Hvad står SWOT for ?</a:t>
            </a:r>
          </a:p>
          <a:p>
            <a:r>
              <a:rPr lang="da-DK" dirty="0"/>
              <a:t>Hvad er variable omkostninger?</a:t>
            </a:r>
          </a:p>
          <a:p>
            <a:endParaRPr lang="da-DK" dirty="0"/>
          </a:p>
        </p:txBody>
      </p:sp>
      <p:pic>
        <p:nvPicPr>
          <p:cNvPr id="4" name="Picture 2" descr="Billedresultat for remember">
            <a:extLst>
              <a:ext uri="{FF2B5EF4-FFF2-40B4-BE49-F238E27FC236}">
                <a16:creationId xmlns:a16="http://schemas.microsoft.com/office/drawing/2014/main" id="{B7697584-2597-1E97-B5BA-562AB265D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85" t="2383" r="30511" b="2383"/>
          <a:stretch/>
        </p:blipFill>
        <p:spPr bwMode="auto">
          <a:xfrm>
            <a:off x="0" y="-10160"/>
            <a:ext cx="2865120" cy="685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742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A2C003-C931-82D7-C4CE-AE12C5B15783}"/>
              </a:ext>
            </a:extLst>
          </p:cNvPr>
          <p:cNvSpPr>
            <a:spLocks noGrp="1"/>
          </p:cNvSpPr>
          <p:nvPr>
            <p:ph type="title"/>
          </p:nvPr>
        </p:nvSpPr>
        <p:spPr>
          <a:xfrm>
            <a:off x="838200" y="636323"/>
            <a:ext cx="10515600" cy="920749"/>
          </a:xfrm>
        </p:spPr>
        <p:txBody>
          <a:bodyPr anchor="ctr">
            <a:normAutofit/>
          </a:bodyPr>
          <a:lstStyle/>
          <a:p>
            <a:r>
              <a:rPr lang="da-DK" dirty="0"/>
              <a:t>Du vil starte en burger </a:t>
            </a:r>
            <a:r>
              <a:rPr lang="da-DK" dirty="0" err="1"/>
              <a:t>take</a:t>
            </a:r>
            <a:r>
              <a:rPr lang="da-DK" dirty="0"/>
              <a:t> </a:t>
            </a:r>
            <a:r>
              <a:rPr lang="da-DK" dirty="0" err="1"/>
              <a:t>away</a:t>
            </a:r>
            <a:r>
              <a:rPr lang="da-DK" dirty="0"/>
              <a:t> restaurant</a:t>
            </a:r>
          </a:p>
        </p:txBody>
      </p:sp>
      <p:pic>
        <p:nvPicPr>
          <p:cNvPr id="6" name="Video 5" descr="Hund, der takker ved et burger">
            <a:extLst>
              <a:ext uri="{FF2B5EF4-FFF2-40B4-BE49-F238E27FC236}">
                <a16:creationId xmlns:a16="http://schemas.microsoft.com/office/drawing/2014/main" id="{D4012812-CAB4-26A8-3A9B-4E43B79DD91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5155" r="-1" b="19216"/>
          <a:stretch/>
        </p:blipFill>
        <p:spPr>
          <a:xfrm>
            <a:off x="838200" y="1735494"/>
            <a:ext cx="10515600" cy="4486183"/>
          </a:xfrm>
          <a:prstGeom prst="rect">
            <a:avLst/>
          </a:prstGeom>
          <a:noFill/>
        </p:spPr>
      </p:pic>
    </p:spTree>
    <p:extLst>
      <p:ext uri="{BB962C8B-B14F-4D97-AF65-F5344CB8AC3E}">
        <p14:creationId xmlns:p14="http://schemas.microsoft.com/office/powerpoint/2010/main" val="395179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E665ABF4-6302-902A-4E30-FB7859CD5186}"/>
              </a:ext>
            </a:extLst>
          </p:cNvPr>
          <p:cNvSpPr>
            <a:spLocks noGrp="1"/>
          </p:cNvSpPr>
          <p:nvPr>
            <p:ph type="title"/>
          </p:nvPr>
        </p:nvSpPr>
        <p:spPr/>
        <p:txBody>
          <a:bodyPr/>
          <a:lstStyle/>
          <a:p>
            <a:r>
              <a:rPr lang="da-DK" dirty="0"/>
              <a:t>Sådan går vi frem</a:t>
            </a:r>
          </a:p>
        </p:txBody>
      </p:sp>
      <p:pic>
        <p:nvPicPr>
          <p:cNvPr id="7" name="Pladsholder til indhold 6">
            <a:extLst>
              <a:ext uri="{FF2B5EF4-FFF2-40B4-BE49-F238E27FC236}">
                <a16:creationId xmlns:a16="http://schemas.microsoft.com/office/drawing/2014/main" id="{852F0675-9BDB-F7E8-709F-B03C3FC1FA2E}"/>
              </a:ext>
            </a:extLst>
          </p:cNvPr>
          <p:cNvPicPr>
            <a:picLocks noGrp="1" noChangeAspect="1"/>
          </p:cNvPicPr>
          <p:nvPr>
            <p:ph sz="quarter" idx="10"/>
          </p:nvPr>
        </p:nvPicPr>
        <p:blipFill>
          <a:blip r:embed="rId2"/>
          <a:stretch>
            <a:fillRect/>
          </a:stretch>
        </p:blipFill>
        <p:spPr>
          <a:xfrm>
            <a:off x="927087" y="2769918"/>
            <a:ext cx="2681612" cy="1716309"/>
          </a:xfrm>
          <a:prstGeom prst="rect">
            <a:avLst/>
          </a:prstGeom>
        </p:spPr>
      </p:pic>
      <p:pic>
        <p:nvPicPr>
          <p:cNvPr id="8" name="Billede 7">
            <a:extLst>
              <a:ext uri="{FF2B5EF4-FFF2-40B4-BE49-F238E27FC236}">
                <a16:creationId xmlns:a16="http://schemas.microsoft.com/office/drawing/2014/main" id="{54A57247-0F8B-C13D-3AB0-60AAF91560C1}"/>
              </a:ext>
            </a:extLst>
          </p:cNvPr>
          <p:cNvPicPr>
            <a:picLocks noChangeAspect="1"/>
          </p:cNvPicPr>
          <p:nvPr/>
        </p:nvPicPr>
        <p:blipFill>
          <a:blip r:embed="rId3"/>
          <a:stretch>
            <a:fillRect/>
          </a:stretch>
        </p:blipFill>
        <p:spPr>
          <a:xfrm>
            <a:off x="4036584" y="3099023"/>
            <a:ext cx="1949350" cy="1263881"/>
          </a:xfrm>
          <a:prstGeom prst="rect">
            <a:avLst/>
          </a:prstGeom>
        </p:spPr>
      </p:pic>
      <p:pic>
        <p:nvPicPr>
          <p:cNvPr id="9" name="Billede 8">
            <a:extLst>
              <a:ext uri="{FF2B5EF4-FFF2-40B4-BE49-F238E27FC236}">
                <a16:creationId xmlns:a16="http://schemas.microsoft.com/office/drawing/2014/main" id="{BBADE120-B017-5C16-567C-E029A024F160}"/>
              </a:ext>
            </a:extLst>
          </p:cNvPr>
          <p:cNvPicPr>
            <a:picLocks noChangeAspect="1"/>
          </p:cNvPicPr>
          <p:nvPr/>
        </p:nvPicPr>
        <p:blipFill>
          <a:blip r:embed="rId4"/>
          <a:stretch>
            <a:fillRect/>
          </a:stretch>
        </p:blipFill>
        <p:spPr>
          <a:xfrm>
            <a:off x="6361365" y="3086992"/>
            <a:ext cx="2949394" cy="1674580"/>
          </a:xfrm>
          <a:prstGeom prst="rect">
            <a:avLst/>
          </a:prstGeom>
        </p:spPr>
      </p:pic>
      <p:pic>
        <p:nvPicPr>
          <p:cNvPr id="10" name="Billede 9">
            <a:extLst>
              <a:ext uri="{FF2B5EF4-FFF2-40B4-BE49-F238E27FC236}">
                <a16:creationId xmlns:a16="http://schemas.microsoft.com/office/drawing/2014/main" id="{C382D9F8-2B87-A940-15E5-FAA69E34C0E6}"/>
              </a:ext>
            </a:extLst>
          </p:cNvPr>
          <p:cNvPicPr>
            <a:picLocks noChangeAspect="1"/>
          </p:cNvPicPr>
          <p:nvPr/>
        </p:nvPicPr>
        <p:blipFill>
          <a:blip r:embed="rId5"/>
          <a:stretch>
            <a:fillRect/>
          </a:stretch>
        </p:blipFill>
        <p:spPr>
          <a:xfrm>
            <a:off x="9575759" y="3045262"/>
            <a:ext cx="1761601" cy="1716310"/>
          </a:xfrm>
          <a:prstGeom prst="rect">
            <a:avLst/>
          </a:prstGeom>
        </p:spPr>
      </p:pic>
      <p:sp>
        <p:nvSpPr>
          <p:cNvPr id="11" name="Tekstfelt 10">
            <a:extLst>
              <a:ext uri="{FF2B5EF4-FFF2-40B4-BE49-F238E27FC236}">
                <a16:creationId xmlns:a16="http://schemas.microsoft.com/office/drawing/2014/main" id="{2AE3CA57-BF49-A87D-54E7-1F0DE3740A55}"/>
              </a:ext>
            </a:extLst>
          </p:cNvPr>
          <p:cNvSpPr txBox="1"/>
          <p:nvPr/>
        </p:nvSpPr>
        <p:spPr>
          <a:xfrm>
            <a:off x="940732" y="2585252"/>
            <a:ext cx="20794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Procesforståelse</a:t>
            </a:r>
          </a:p>
        </p:txBody>
      </p:sp>
      <p:sp>
        <p:nvSpPr>
          <p:cNvPr id="12" name="Tekstfelt 11">
            <a:extLst>
              <a:ext uri="{FF2B5EF4-FFF2-40B4-BE49-F238E27FC236}">
                <a16:creationId xmlns:a16="http://schemas.microsoft.com/office/drawing/2014/main" id="{1CC7BAD9-582C-3A2B-3E1D-C8B0659D650A}"/>
              </a:ext>
            </a:extLst>
          </p:cNvPr>
          <p:cNvSpPr txBox="1"/>
          <p:nvPr/>
        </p:nvSpPr>
        <p:spPr>
          <a:xfrm>
            <a:off x="3904887" y="2559287"/>
            <a:ext cx="2250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Procesbeskrivelse</a:t>
            </a:r>
          </a:p>
        </p:txBody>
      </p:sp>
      <p:sp>
        <p:nvSpPr>
          <p:cNvPr id="13" name="Tekstfelt 12">
            <a:extLst>
              <a:ext uri="{FF2B5EF4-FFF2-40B4-BE49-F238E27FC236}">
                <a16:creationId xmlns:a16="http://schemas.microsoft.com/office/drawing/2014/main" id="{1C1E2F2B-2585-4E19-FB85-D085DE8E0EAC}"/>
              </a:ext>
            </a:extLst>
          </p:cNvPr>
          <p:cNvSpPr txBox="1"/>
          <p:nvPr/>
        </p:nvSpPr>
        <p:spPr>
          <a:xfrm>
            <a:off x="6748200" y="2568036"/>
            <a:ext cx="18357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Procesanalyse</a:t>
            </a:r>
          </a:p>
        </p:txBody>
      </p:sp>
      <p:sp>
        <p:nvSpPr>
          <p:cNvPr id="14" name="Tekstfelt 13">
            <a:extLst>
              <a:ext uri="{FF2B5EF4-FFF2-40B4-BE49-F238E27FC236}">
                <a16:creationId xmlns:a16="http://schemas.microsoft.com/office/drawing/2014/main" id="{DB437562-ADD8-3CB8-2FB5-B68D6C561CAC}"/>
              </a:ext>
            </a:extLst>
          </p:cNvPr>
          <p:cNvSpPr txBox="1"/>
          <p:nvPr/>
        </p:nvSpPr>
        <p:spPr>
          <a:xfrm>
            <a:off x="9768710" y="2585252"/>
            <a:ext cx="13756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Resultater</a:t>
            </a:r>
          </a:p>
        </p:txBody>
      </p:sp>
    </p:spTree>
    <p:extLst>
      <p:ext uri="{BB962C8B-B14F-4D97-AF65-F5344CB8AC3E}">
        <p14:creationId xmlns:p14="http://schemas.microsoft.com/office/powerpoint/2010/main" val="183769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68027-18F3-5E0A-529E-63335E364784}"/>
              </a:ext>
            </a:extLst>
          </p:cNvPr>
          <p:cNvSpPr>
            <a:spLocks noGrp="1"/>
          </p:cNvSpPr>
          <p:nvPr>
            <p:ph type="title"/>
          </p:nvPr>
        </p:nvSpPr>
        <p:spPr>
          <a:xfrm>
            <a:off x="904875" y="636323"/>
            <a:ext cx="10515600" cy="920749"/>
          </a:xfrm>
        </p:spPr>
        <p:txBody>
          <a:bodyPr/>
          <a:lstStyle/>
          <a:p>
            <a:r>
              <a:rPr lang="da-DK" dirty="0"/>
              <a:t>Hjemme opgave – Burger </a:t>
            </a:r>
            <a:r>
              <a:rPr lang="da-DK" dirty="0" err="1"/>
              <a:t>take</a:t>
            </a:r>
            <a:r>
              <a:rPr lang="da-DK" dirty="0"/>
              <a:t> </a:t>
            </a:r>
            <a:r>
              <a:rPr lang="da-DK" dirty="0" err="1"/>
              <a:t>away</a:t>
            </a:r>
            <a:endParaRPr lang="da-DK" dirty="0"/>
          </a:p>
        </p:txBody>
      </p:sp>
      <p:sp>
        <p:nvSpPr>
          <p:cNvPr id="3" name="Pladsholder til indhold 2">
            <a:extLst>
              <a:ext uri="{FF2B5EF4-FFF2-40B4-BE49-F238E27FC236}">
                <a16:creationId xmlns:a16="http://schemas.microsoft.com/office/drawing/2014/main" id="{3E077DBD-D680-5473-1B28-9E062D730756}"/>
              </a:ext>
            </a:extLst>
          </p:cNvPr>
          <p:cNvSpPr>
            <a:spLocks noGrp="1"/>
          </p:cNvSpPr>
          <p:nvPr>
            <p:ph sz="quarter" idx="10"/>
          </p:nvPr>
        </p:nvSpPr>
        <p:spPr>
          <a:xfrm>
            <a:off x="647700" y="935394"/>
            <a:ext cx="10515600" cy="4486183"/>
          </a:xfrm>
        </p:spPr>
        <p:txBody>
          <a:bodyPr/>
          <a:lstStyle/>
          <a:p>
            <a:endParaRPr lang="da-DK" dirty="0"/>
          </a:p>
          <a:p>
            <a:pPr marL="285750" indent="-285750">
              <a:buFontTx/>
              <a:buChar char="-"/>
            </a:pPr>
            <a:r>
              <a:rPr lang="da-DK" dirty="0">
                <a:solidFill>
                  <a:srgbClr val="FF0000"/>
                </a:solidFill>
              </a:rPr>
              <a:t>Lav grupper 4-6 personer.</a:t>
            </a:r>
          </a:p>
          <a:p>
            <a:pPr marL="285750" indent="-285750">
              <a:buFontTx/>
              <a:buChar char="-"/>
            </a:pPr>
            <a:endParaRPr lang="da-DK" dirty="0"/>
          </a:p>
          <a:p>
            <a:r>
              <a:rPr lang="da-DK" b="1" dirty="0"/>
              <a:t>     Opgave</a:t>
            </a:r>
          </a:p>
          <a:p>
            <a:pPr marL="285750" indent="-285750">
              <a:buFontTx/>
              <a:buChar char="-"/>
            </a:pPr>
            <a:r>
              <a:rPr lang="da-DK" dirty="0"/>
              <a:t>Hvad skal du overveje inden du går i gang (Prøv at anvende BMC modellen)</a:t>
            </a:r>
          </a:p>
          <a:p>
            <a:pPr marL="285750" indent="-285750">
              <a:buFontTx/>
              <a:buChar char="-"/>
            </a:pPr>
            <a:r>
              <a:rPr lang="da-DK" dirty="0"/>
              <a:t>Hvorved kunne du differentiere dig fra andre fastfood steder - ideer?</a:t>
            </a:r>
          </a:p>
          <a:p>
            <a:pPr marL="285750" indent="-285750">
              <a:buFontTx/>
              <a:buChar char="-"/>
            </a:pPr>
            <a:r>
              <a:rPr lang="da-DK" dirty="0"/>
              <a:t>Hvilke overordnede processer bør du overveje jf. Porters værdikæde model inden åbning – overordnet niveau – skal ikke tegnes ?</a:t>
            </a:r>
          </a:p>
          <a:p>
            <a:pPr marL="285750" indent="-285750">
              <a:buFontTx/>
              <a:buChar char="-"/>
            </a:pPr>
            <a:r>
              <a:rPr lang="da-DK" dirty="0"/>
              <a:t>Tegn en af processerne (eks. et salg til kunde) som </a:t>
            </a:r>
            <a:r>
              <a:rPr lang="da-DK" dirty="0" err="1"/>
              <a:t>swimlane</a:t>
            </a:r>
            <a:r>
              <a:rPr lang="da-DK" dirty="0"/>
              <a:t> diagram – evt. kundebetjening (kunde kommer ind osv.)</a:t>
            </a:r>
          </a:p>
          <a:p>
            <a:pPr marL="285750" indent="-285750">
              <a:buFontTx/>
              <a:buChar char="-"/>
            </a:pPr>
            <a:r>
              <a:rPr lang="da-DK" dirty="0"/>
              <a:t>Lav en simpel SWOT på din forretningsmodel</a:t>
            </a:r>
          </a:p>
          <a:p>
            <a:pPr marL="285750" indent="-285750">
              <a:buFontTx/>
              <a:buChar char="-"/>
            </a:pPr>
            <a:r>
              <a:rPr lang="da-DK" dirty="0"/>
              <a:t>Definer faste/variable omkostninger og indtægter i processer. (brug de beløb i antager – metode er vigtigst)</a:t>
            </a:r>
          </a:p>
          <a:p>
            <a:pPr marL="285750" indent="-285750">
              <a:buFontTx/>
              <a:buChar char="-"/>
            </a:pPr>
            <a:r>
              <a:rPr lang="da-DK" dirty="0"/>
              <a:t>Hvor mange burgere skal i sælge på 1 måned for at have ”break-even”. Der sælges kun 1 slags burgere – alm. burgere til  60 kr. Alle kunder køber en cola til 20 kr. og en burger. </a:t>
            </a:r>
          </a:p>
          <a:p>
            <a:pPr marL="285750" indent="-285750">
              <a:buFontTx/>
              <a:buChar char="-"/>
            </a:pPr>
            <a:r>
              <a:rPr lang="da-DK" dirty="0"/>
              <a:t>Brug kaffevogns metodikken (undlad skat og moms).</a:t>
            </a:r>
          </a:p>
          <a:p>
            <a:pPr marL="285750" indent="-285750">
              <a:buFontTx/>
              <a:buChar char="-"/>
            </a:pPr>
            <a:r>
              <a:rPr lang="da-DK" dirty="0">
                <a:solidFill>
                  <a:srgbClr val="FF0000"/>
                </a:solidFill>
              </a:rPr>
              <a:t>Vi løber løsninger igennem næste gang.</a:t>
            </a:r>
          </a:p>
        </p:txBody>
      </p:sp>
    </p:spTree>
    <p:extLst>
      <p:ext uri="{BB962C8B-B14F-4D97-AF65-F5344CB8AC3E}">
        <p14:creationId xmlns:p14="http://schemas.microsoft.com/office/powerpoint/2010/main" val="2810052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3120FF8-09B5-3B1F-9C9D-26C8491C1E82}"/>
              </a:ext>
            </a:extLst>
          </p:cNvPr>
          <p:cNvSpPr>
            <a:spLocks noGrp="1"/>
          </p:cNvSpPr>
          <p:nvPr>
            <p:ph type="title"/>
          </p:nvPr>
        </p:nvSpPr>
        <p:spPr/>
        <p:txBody>
          <a:bodyPr/>
          <a:lstStyle/>
          <a:p>
            <a:r>
              <a:rPr lang="da-DK" dirty="0"/>
              <a:t>Hvad er en proces</a:t>
            </a:r>
          </a:p>
        </p:txBody>
      </p:sp>
      <p:sp>
        <p:nvSpPr>
          <p:cNvPr id="6" name="Pladsholder til indhold 5">
            <a:extLst>
              <a:ext uri="{FF2B5EF4-FFF2-40B4-BE49-F238E27FC236}">
                <a16:creationId xmlns:a16="http://schemas.microsoft.com/office/drawing/2014/main" id="{88D884DA-865A-2EA0-1887-1AA2E14FF84C}"/>
              </a:ext>
            </a:extLst>
          </p:cNvPr>
          <p:cNvSpPr>
            <a:spLocks noGrp="1"/>
          </p:cNvSpPr>
          <p:nvPr>
            <p:ph sz="quarter" idx="10"/>
          </p:nvPr>
        </p:nvSpPr>
        <p:spPr>
          <a:xfrm>
            <a:off x="941230" y="1791477"/>
            <a:ext cx="10515600" cy="4398291"/>
          </a:xfrm>
        </p:spPr>
        <p:txBody>
          <a:bodyPr/>
          <a:lstStyle/>
          <a:p>
            <a:r>
              <a:rPr lang="da-DK" dirty="0">
                <a:solidFill>
                  <a:srgbClr val="FF0000"/>
                </a:solidFill>
              </a:rPr>
              <a:t>En proces er en række handlinger, man gør for at opnå noget. </a:t>
            </a:r>
          </a:p>
          <a:p>
            <a:endParaRPr lang="da-DK" dirty="0">
              <a:solidFill>
                <a:srgbClr val="FF0000"/>
              </a:solidFill>
            </a:endParaRPr>
          </a:p>
          <a:p>
            <a:r>
              <a:rPr lang="da-DK" dirty="0">
                <a:solidFill>
                  <a:srgbClr val="FF0000"/>
                </a:solidFill>
              </a:rPr>
              <a:t>Næsten alt hvad der sker i en virksomhed eller organisation er processer. </a:t>
            </a:r>
          </a:p>
          <a:p>
            <a:endParaRPr lang="da-DK" dirty="0"/>
          </a:p>
          <a:p>
            <a:r>
              <a:rPr lang="da-DK" dirty="0"/>
              <a:t>For eksempel, hvis du laver mad, kan processen være at skære grøntsager, stege dem og til sidst anrette maden. Hver handling i rækken hjælper med at nå målet – i dette tilfælde, at lave et måltid.</a:t>
            </a:r>
          </a:p>
          <a:p>
            <a:endParaRPr lang="da-DK" dirty="0"/>
          </a:p>
          <a:p>
            <a:endParaRPr lang="da-DK" dirty="0">
              <a:solidFill>
                <a:srgbClr val="FF0000"/>
              </a:solidFill>
            </a:endParaRPr>
          </a:p>
          <a:p>
            <a:endParaRPr lang="da-DK" dirty="0">
              <a:solidFill>
                <a:srgbClr val="FF0000"/>
              </a:solidFill>
            </a:endParaRPr>
          </a:p>
          <a:p>
            <a:endParaRPr lang="da-DK" dirty="0">
              <a:solidFill>
                <a:srgbClr val="FF0000"/>
              </a:solidFill>
            </a:endParaRPr>
          </a:p>
          <a:p>
            <a:r>
              <a:rPr lang="da-DK" dirty="0" err="1">
                <a:solidFill>
                  <a:srgbClr val="FF0000"/>
                </a:solidFill>
              </a:rPr>
              <a:t>Kerneproceser</a:t>
            </a:r>
            <a:r>
              <a:rPr lang="da-DK" dirty="0">
                <a:solidFill>
                  <a:srgbClr val="FF0000"/>
                </a:solidFill>
              </a:rPr>
              <a:t> er de processer der er vigtigst for virksomheden</a:t>
            </a:r>
            <a:r>
              <a:rPr lang="da-DK" dirty="0"/>
              <a:t>, og hvor den taber flest penge eller får dårligt omdømme hvis det går galt.</a:t>
            </a:r>
          </a:p>
          <a:p>
            <a:endParaRPr lang="da-DK" dirty="0"/>
          </a:p>
          <a:p>
            <a:endParaRPr lang="da-DK" dirty="0"/>
          </a:p>
          <a:p>
            <a:endParaRPr lang="da-DK" dirty="0"/>
          </a:p>
        </p:txBody>
      </p:sp>
      <p:graphicFrame>
        <p:nvGraphicFramePr>
          <p:cNvPr id="9" name="Diagram 8">
            <a:extLst>
              <a:ext uri="{FF2B5EF4-FFF2-40B4-BE49-F238E27FC236}">
                <a16:creationId xmlns:a16="http://schemas.microsoft.com/office/drawing/2014/main" id="{924564BC-1A00-EE72-60BF-1D04B8E16E6A}"/>
              </a:ext>
            </a:extLst>
          </p:cNvPr>
          <p:cNvGraphicFramePr/>
          <p:nvPr/>
        </p:nvGraphicFramePr>
        <p:xfrm>
          <a:off x="2216357" y="204295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243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5F5199-039E-FFE4-F205-5840CE3040F8}"/>
              </a:ext>
            </a:extLst>
          </p:cNvPr>
          <p:cNvSpPr>
            <a:spLocks noGrp="1"/>
          </p:cNvSpPr>
          <p:nvPr>
            <p:ph type="title"/>
          </p:nvPr>
        </p:nvSpPr>
        <p:spPr/>
        <p:txBody>
          <a:bodyPr/>
          <a:lstStyle/>
          <a:p>
            <a:r>
              <a:rPr lang="da-DK" dirty="0"/>
              <a:t>Processer består af en række aktiviteter</a:t>
            </a:r>
          </a:p>
        </p:txBody>
      </p:sp>
      <p:graphicFrame>
        <p:nvGraphicFramePr>
          <p:cNvPr id="4" name="Diagram 3">
            <a:extLst>
              <a:ext uri="{FF2B5EF4-FFF2-40B4-BE49-F238E27FC236}">
                <a16:creationId xmlns:a16="http://schemas.microsoft.com/office/drawing/2014/main" id="{D99E34FE-4676-455D-8B9D-5AB6153403B9}"/>
              </a:ext>
            </a:extLst>
          </p:cNvPr>
          <p:cNvGraphicFramePr/>
          <p:nvPr/>
        </p:nvGraphicFramePr>
        <p:xfrm>
          <a:off x="1684130" y="288697"/>
          <a:ext cx="845953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kstfelt 4">
            <a:extLst>
              <a:ext uri="{FF2B5EF4-FFF2-40B4-BE49-F238E27FC236}">
                <a16:creationId xmlns:a16="http://schemas.microsoft.com/office/drawing/2014/main" id="{4BF286A7-C002-E3A2-1FF2-F15E5A6138B0}"/>
              </a:ext>
            </a:extLst>
          </p:cNvPr>
          <p:cNvSpPr txBox="1"/>
          <p:nvPr/>
        </p:nvSpPr>
        <p:spPr>
          <a:xfrm>
            <a:off x="2377679" y="3840547"/>
            <a:ext cx="13019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Aktivitet 1</a:t>
            </a:r>
          </a:p>
        </p:txBody>
      </p:sp>
      <p:sp>
        <p:nvSpPr>
          <p:cNvPr id="6" name="Tekstfelt 5">
            <a:extLst>
              <a:ext uri="{FF2B5EF4-FFF2-40B4-BE49-F238E27FC236}">
                <a16:creationId xmlns:a16="http://schemas.microsoft.com/office/drawing/2014/main" id="{AFCD6214-68CE-5DBF-9681-F161524EE52D}"/>
              </a:ext>
            </a:extLst>
          </p:cNvPr>
          <p:cNvSpPr txBox="1"/>
          <p:nvPr/>
        </p:nvSpPr>
        <p:spPr>
          <a:xfrm>
            <a:off x="5238873" y="3857064"/>
            <a:ext cx="1350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Aktivitet 2</a:t>
            </a:r>
          </a:p>
        </p:txBody>
      </p:sp>
      <p:sp>
        <p:nvSpPr>
          <p:cNvPr id="7" name="Tekstfelt 6">
            <a:extLst>
              <a:ext uri="{FF2B5EF4-FFF2-40B4-BE49-F238E27FC236}">
                <a16:creationId xmlns:a16="http://schemas.microsoft.com/office/drawing/2014/main" id="{BB9AF53F-538B-070B-2E63-1074F404BB91}"/>
              </a:ext>
            </a:extLst>
          </p:cNvPr>
          <p:cNvSpPr txBox="1"/>
          <p:nvPr/>
        </p:nvSpPr>
        <p:spPr>
          <a:xfrm>
            <a:off x="7718380" y="3862934"/>
            <a:ext cx="13484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Aktivitet 3</a:t>
            </a:r>
          </a:p>
        </p:txBody>
      </p:sp>
      <p:graphicFrame>
        <p:nvGraphicFramePr>
          <p:cNvPr id="8" name="Pladsholder til indhold 7">
            <a:extLst>
              <a:ext uri="{FF2B5EF4-FFF2-40B4-BE49-F238E27FC236}">
                <a16:creationId xmlns:a16="http://schemas.microsoft.com/office/drawing/2014/main" id="{C7E8F4B8-5C4E-49BF-D1CA-ACE3A37D84D9}"/>
              </a:ext>
            </a:extLst>
          </p:cNvPr>
          <p:cNvGraphicFramePr>
            <a:graphicFrameLocks noGrp="1"/>
          </p:cNvGraphicFramePr>
          <p:nvPr>
            <p:ph sz="quarter" idx="10"/>
          </p:nvPr>
        </p:nvGraphicFramePr>
        <p:xfrm>
          <a:off x="4310279" y="4012559"/>
          <a:ext cx="3743899" cy="12441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kstfelt 8">
            <a:extLst>
              <a:ext uri="{FF2B5EF4-FFF2-40B4-BE49-F238E27FC236}">
                <a16:creationId xmlns:a16="http://schemas.microsoft.com/office/drawing/2014/main" id="{C6DD2942-892B-1E64-7FB5-CB609F1BFEE6}"/>
              </a:ext>
            </a:extLst>
          </p:cNvPr>
          <p:cNvSpPr txBox="1"/>
          <p:nvPr/>
        </p:nvSpPr>
        <p:spPr>
          <a:xfrm>
            <a:off x="4091245" y="4981834"/>
            <a:ext cx="14805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prstClr val="black"/>
                </a:solidFill>
                <a:effectLst/>
                <a:uLnTx/>
                <a:uFillTx/>
                <a:latin typeface="Montserrat"/>
                <a:ea typeface="+mn-ea"/>
                <a:cs typeface="+mn-cs"/>
              </a:rPr>
              <a:t>Aktivitet 2A</a:t>
            </a:r>
          </a:p>
        </p:txBody>
      </p:sp>
      <p:sp>
        <p:nvSpPr>
          <p:cNvPr id="10" name="Tekstfelt 9">
            <a:extLst>
              <a:ext uri="{FF2B5EF4-FFF2-40B4-BE49-F238E27FC236}">
                <a16:creationId xmlns:a16="http://schemas.microsoft.com/office/drawing/2014/main" id="{49E25DD6-1556-0CAF-4BE7-86A22CC0AA1C}"/>
              </a:ext>
            </a:extLst>
          </p:cNvPr>
          <p:cNvSpPr txBox="1"/>
          <p:nvPr/>
        </p:nvSpPr>
        <p:spPr>
          <a:xfrm>
            <a:off x="5441602" y="5006045"/>
            <a:ext cx="14812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prstClr val="black"/>
                </a:solidFill>
                <a:effectLst/>
                <a:uLnTx/>
                <a:uFillTx/>
                <a:latin typeface="Montserrat"/>
                <a:ea typeface="+mn-ea"/>
                <a:cs typeface="+mn-cs"/>
              </a:rPr>
              <a:t>Aktivitet 2B</a:t>
            </a:r>
          </a:p>
        </p:txBody>
      </p:sp>
      <p:sp>
        <p:nvSpPr>
          <p:cNvPr id="11" name="Tekstfelt 10">
            <a:extLst>
              <a:ext uri="{FF2B5EF4-FFF2-40B4-BE49-F238E27FC236}">
                <a16:creationId xmlns:a16="http://schemas.microsoft.com/office/drawing/2014/main" id="{68487491-E4B9-06EC-9012-D3A275CC25A4}"/>
              </a:ext>
            </a:extLst>
          </p:cNvPr>
          <p:cNvSpPr txBox="1"/>
          <p:nvPr/>
        </p:nvSpPr>
        <p:spPr>
          <a:xfrm>
            <a:off x="6848726" y="5008955"/>
            <a:ext cx="308775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prstClr val="black"/>
                </a:solidFill>
                <a:effectLst/>
                <a:uLnTx/>
                <a:uFillTx/>
                <a:latin typeface="Montserrat"/>
                <a:ea typeface="+mn-ea"/>
                <a:cs typeface="+mn-cs"/>
              </a:rPr>
              <a:t>Aktivitet 2C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6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2" name="Tekstfelt 11">
            <a:extLst>
              <a:ext uri="{FF2B5EF4-FFF2-40B4-BE49-F238E27FC236}">
                <a16:creationId xmlns:a16="http://schemas.microsoft.com/office/drawing/2014/main" id="{FDDFCC9B-5AAB-5096-4331-2D8C78AAA1B1}"/>
              </a:ext>
            </a:extLst>
          </p:cNvPr>
          <p:cNvSpPr txBox="1"/>
          <p:nvPr/>
        </p:nvSpPr>
        <p:spPr>
          <a:xfrm>
            <a:off x="3255894" y="5731588"/>
            <a:ext cx="62765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FF0000"/>
                </a:solidFill>
                <a:effectLst/>
                <a:uLnTx/>
                <a:uFillTx/>
                <a:latin typeface="Montserrat"/>
                <a:ea typeface="+mn-ea"/>
                <a:cs typeface="+mn-cs"/>
              </a:rPr>
              <a:t>Hvad vil næste de næste aktiviteter være under 2A  være?</a:t>
            </a:r>
          </a:p>
        </p:txBody>
      </p:sp>
    </p:spTree>
    <p:extLst>
      <p:ext uri="{BB962C8B-B14F-4D97-AF65-F5344CB8AC3E}">
        <p14:creationId xmlns:p14="http://schemas.microsoft.com/office/powerpoint/2010/main" val="4160591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BC17D9-B7C0-47E8-C6F7-B55E5AA9619B}"/>
              </a:ext>
            </a:extLst>
          </p:cNvPr>
          <p:cNvSpPr>
            <a:spLocks noGrp="1"/>
          </p:cNvSpPr>
          <p:nvPr>
            <p:ph type="title"/>
          </p:nvPr>
        </p:nvSpPr>
        <p:spPr/>
        <p:txBody>
          <a:bodyPr/>
          <a:lstStyle/>
          <a:p>
            <a:r>
              <a:rPr lang="da-DK" dirty="0"/>
              <a:t>Opgave 1</a:t>
            </a:r>
          </a:p>
        </p:txBody>
      </p:sp>
      <p:sp>
        <p:nvSpPr>
          <p:cNvPr id="3" name="Pladsholder til indhold 2">
            <a:extLst>
              <a:ext uri="{FF2B5EF4-FFF2-40B4-BE49-F238E27FC236}">
                <a16:creationId xmlns:a16="http://schemas.microsoft.com/office/drawing/2014/main" id="{1899EA47-64AE-64F6-38CA-FE2568797933}"/>
              </a:ext>
            </a:extLst>
          </p:cNvPr>
          <p:cNvSpPr>
            <a:spLocks noGrp="1"/>
          </p:cNvSpPr>
          <p:nvPr>
            <p:ph sz="quarter" idx="10"/>
          </p:nvPr>
        </p:nvSpPr>
        <p:spPr/>
        <p:txBody>
          <a:bodyPr/>
          <a:lstStyle/>
          <a:p>
            <a:pPr marL="342900" indent="-342900">
              <a:buFont typeface="+mj-lt"/>
              <a:buAutoNum type="arabicPeriod"/>
            </a:pPr>
            <a:r>
              <a:rPr lang="da-DK" dirty="0"/>
              <a:t>Lav en procesbeskrivelse af din dag indtil nu – prøv at lave en af aktiviteterne med uddybende niveau/underaktiviteter (eks. bus tur) </a:t>
            </a:r>
          </a:p>
          <a:p>
            <a:pPr marL="342900" indent="-342900">
              <a:buFont typeface="+mj-lt"/>
              <a:buAutoNum type="arabicPeriod"/>
            </a:pPr>
            <a:r>
              <a:rPr lang="da-DK" dirty="0"/>
              <a:t>Definer hvad der var kerneprocesser - det som var de vigtigste aktiviteter (Komme op, bus tid, mødetid på akademiet eller lign.)</a:t>
            </a:r>
          </a:p>
          <a:p>
            <a:pPr marL="342900" indent="-342900">
              <a:buFont typeface="+mj-lt"/>
              <a:buAutoNum type="arabicPeriod"/>
            </a:pPr>
            <a:r>
              <a:rPr lang="da-DK" dirty="0"/>
              <a:t>Lav processen - noter aktiviteter ned. </a:t>
            </a:r>
          </a:p>
          <a:p>
            <a:pPr marL="342900" indent="-342900">
              <a:buFont typeface="+mj-lt"/>
              <a:buAutoNum type="arabicPeriod"/>
            </a:pPr>
            <a:r>
              <a:rPr lang="da-DK" dirty="0"/>
              <a:t>Opsamling i klassen </a:t>
            </a:r>
          </a:p>
          <a:p>
            <a:pPr marL="342900" indent="-342900">
              <a:buFont typeface="+mj-lt"/>
              <a:buAutoNum type="arabicPeriod"/>
            </a:pPr>
            <a:endParaRPr lang="da-DK" dirty="0"/>
          </a:p>
          <a:p>
            <a:r>
              <a:rPr lang="da-DK" dirty="0"/>
              <a:t>Arbejd gerne sammen omkring bordet, men lav egen proces. </a:t>
            </a:r>
          </a:p>
          <a:p>
            <a:pPr marL="342900" indent="-342900">
              <a:buFont typeface="+mj-lt"/>
              <a:buAutoNum type="arabicPeriod"/>
            </a:pPr>
            <a:endParaRPr lang="da-DK" dirty="0"/>
          </a:p>
          <a:p>
            <a:pPr marL="342900" indent="-342900">
              <a:buAutoNum type="arabicPeriod"/>
            </a:pPr>
            <a:endParaRPr lang="da-DK" dirty="0"/>
          </a:p>
          <a:p>
            <a:endParaRPr lang="da-DK" dirty="0"/>
          </a:p>
        </p:txBody>
      </p:sp>
    </p:spTree>
    <p:extLst>
      <p:ext uri="{BB962C8B-B14F-4D97-AF65-F5344CB8AC3E}">
        <p14:creationId xmlns:p14="http://schemas.microsoft.com/office/powerpoint/2010/main" val="900538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38C42A-4BE8-DCED-F2B2-E50502AAC1D4}"/>
              </a:ext>
            </a:extLst>
          </p:cNvPr>
          <p:cNvSpPr>
            <a:spLocks noGrp="1"/>
          </p:cNvSpPr>
          <p:nvPr>
            <p:ph type="title"/>
          </p:nvPr>
        </p:nvSpPr>
        <p:spPr/>
        <p:txBody>
          <a:bodyPr/>
          <a:lstStyle/>
          <a:p>
            <a:r>
              <a:rPr lang="da-DK" dirty="0"/>
              <a:t>Eksempel på virksomhedsproces efter </a:t>
            </a:r>
            <a:r>
              <a:rPr lang="da-DK" dirty="0" err="1"/>
              <a:t>Swimlane</a:t>
            </a:r>
            <a:r>
              <a:rPr lang="da-DK" dirty="0"/>
              <a:t>-modellen</a:t>
            </a:r>
          </a:p>
        </p:txBody>
      </p:sp>
      <p:sp>
        <p:nvSpPr>
          <p:cNvPr id="4" name="Tekstfelt 3">
            <a:extLst>
              <a:ext uri="{FF2B5EF4-FFF2-40B4-BE49-F238E27FC236}">
                <a16:creationId xmlns:a16="http://schemas.microsoft.com/office/drawing/2014/main" id="{B55FB28F-A960-2CFA-9E5F-0D236EB8F4D1}"/>
              </a:ext>
            </a:extLst>
          </p:cNvPr>
          <p:cNvSpPr txBox="1"/>
          <p:nvPr/>
        </p:nvSpPr>
        <p:spPr>
          <a:xfrm>
            <a:off x="2214283" y="6189768"/>
            <a:ext cx="62752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hlinkClick r:id="rId2"/>
              </a:rPr>
              <a:t>Miro | Arbejdsområdet til innovation</a:t>
            </a: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pic>
        <p:nvPicPr>
          <p:cNvPr id="6" name="Pladsholder til indhold 5">
            <a:extLst>
              <a:ext uri="{FF2B5EF4-FFF2-40B4-BE49-F238E27FC236}">
                <a16:creationId xmlns:a16="http://schemas.microsoft.com/office/drawing/2014/main" id="{ADD25450-ECDF-3EBC-73FF-E2CD765B4B60}"/>
              </a:ext>
            </a:extLst>
          </p:cNvPr>
          <p:cNvPicPr>
            <a:picLocks noGrp="1" noChangeAspect="1"/>
          </p:cNvPicPr>
          <p:nvPr>
            <p:ph sz="quarter" idx="10"/>
          </p:nvPr>
        </p:nvPicPr>
        <p:blipFill>
          <a:blip r:embed="rId3"/>
          <a:stretch>
            <a:fillRect/>
          </a:stretch>
        </p:blipFill>
        <p:spPr>
          <a:xfrm>
            <a:off x="2028825" y="1686189"/>
            <a:ext cx="7848600" cy="4406371"/>
          </a:xfrm>
          <a:prstGeom prst="rect">
            <a:avLst/>
          </a:prstGeom>
        </p:spPr>
      </p:pic>
    </p:spTree>
    <p:extLst>
      <p:ext uri="{BB962C8B-B14F-4D97-AF65-F5344CB8AC3E}">
        <p14:creationId xmlns:p14="http://schemas.microsoft.com/office/powerpoint/2010/main" val="3303806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8CE8E2-5E87-D4F6-51DE-456982C6475A}"/>
              </a:ext>
            </a:extLst>
          </p:cNvPr>
          <p:cNvSpPr>
            <a:spLocks noGrp="1"/>
          </p:cNvSpPr>
          <p:nvPr>
            <p:ph type="title"/>
          </p:nvPr>
        </p:nvSpPr>
        <p:spPr/>
        <p:txBody>
          <a:bodyPr/>
          <a:lstStyle/>
          <a:p>
            <a:r>
              <a:rPr lang="da-DK" dirty="0"/>
              <a:t>Opgave 2</a:t>
            </a:r>
          </a:p>
        </p:txBody>
      </p:sp>
      <p:sp>
        <p:nvSpPr>
          <p:cNvPr id="3" name="Pladsholder til indhold 2">
            <a:extLst>
              <a:ext uri="{FF2B5EF4-FFF2-40B4-BE49-F238E27FC236}">
                <a16:creationId xmlns:a16="http://schemas.microsoft.com/office/drawing/2014/main" id="{7FEC7874-A751-2D80-2826-850BE17BA941}"/>
              </a:ext>
            </a:extLst>
          </p:cNvPr>
          <p:cNvSpPr>
            <a:spLocks noGrp="1"/>
          </p:cNvSpPr>
          <p:nvPr>
            <p:ph sz="quarter" idx="10"/>
          </p:nvPr>
        </p:nvSpPr>
        <p:spPr/>
        <p:txBody>
          <a:bodyPr/>
          <a:lstStyle/>
          <a:p>
            <a:r>
              <a:rPr lang="da-DK" dirty="0"/>
              <a:t>Lav din dag fra opgave 1 i </a:t>
            </a:r>
            <a:r>
              <a:rPr lang="da-DK" dirty="0" err="1"/>
              <a:t>Swimlanes</a:t>
            </a:r>
            <a:r>
              <a:rPr lang="da-DK" dirty="0"/>
              <a:t>  (Miro). Ud og hjem.</a:t>
            </a:r>
          </a:p>
          <a:p>
            <a:endParaRPr lang="da-DK" dirty="0"/>
          </a:p>
          <a:p>
            <a:r>
              <a:rPr lang="da-DK" dirty="0"/>
              <a:t>Hjælp hinanden med brug af MIRO.</a:t>
            </a:r>
          </a:p>
          <a:p>
            <a:endParaRPr lang="da-DK" dirty="0"/>
          </a:p>
          <a:p>
            <a:r>
              <a:rPr lang="da-DK" dirty="0"/>
              <a:t>Evt. hjemme, bus, skole, sport evt. flere </a:t>
            </a:r>
            <a:r>
              <a:rPr lang="da-DK" dirty="0" err="1"/>
              <a:t>lanes</a:t>
            </a:r>
            <a:r>
              <a:rPr lang="da-DK" dirty="0"/>
              <a:t>.</a:t>
            </a:r>
          </a:p>
          <a:p>
            <a:endParaRPr lang="da-DK" dirty="0"/>
          </a:p>
          <a:p>
            <a:r>
              <a:rPr lang="da-DK" dirty="0"/>
              <a:t>15 - 20 minutter</a:t>
            </a:r>
          </a:p>
        </p:txBody>
      </p:sp>
    </p:spTree>
    <p:extLst>
      <p:ext uri="{BB962C8B-B14F-4D97-AF65-F5344CB8AC3E}">
        <p14:creationId xmlns:p14="http://schemas.microsoft.com/office/powerpoint/2010/main" val="2888662518"/>
      </p:ext>
    </p:extLst>
  </p:cSld>
  <p:clrMapOvr>
    <a:masterClrMapping/>
  </p:clrMapOvr>
</p:sld>
</file>

<file path=ppt/theme/theme1.xml><?xml version="1.0" encoding="utf-8"?>
<a:theme xmlns:a="http://schemas.openxmlformats.org/drawingml/2006/main" name="Erhvervsakademi Aarhus">
  <a:themeElements>
    <a:clrScheme name="Brugerdefineret 1">
      <a:dk1>
        <a:sysClr val="windowText" lastClr="000000"/>
      </a:dk1>
      <a:lt1>
        <a:sysClr val="window" lastClr="FFFFFF"/>
      </a:lt1>
      <a:dk2>
        <a:srgbClr val="818A8F"/>
      </a:dk2>
      <a:lt2>
        <a:srgbClr val="E0E6E6"/>
      </a:lt2>
      <a:accent1>
        <a:srgbClr val="BED4DB"/>
      </a:accent1>
      <a:accent2>
        <a:srgbClr val="F4EBC0"/>
      </a:accent2>
      <a:accent3>
        <a:srgbClr val="F0E87D"/>
      </a:accent3>
      <a:accent4>
        <a:srgbClr val="80B4BF"/>
      </a:accent4>
      <a:accent5>
        <a:srgbClr val="F3F4F7"/>
      </a:accent5>
      <a:accent6>
        <a:srgbClr val="3A646D"/>
      </a:accent6>
      <a:hlink>
        <a:srgbClr val="0070C0"/>
      </a:hlink>
      <a:folHlink>
        <a:srgbClr val="532E60"/>
      </a:folHlink>
    </a:clrScheme>
    <a:fontScheme name="Erhvervsakademi Aarhus">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skabelon uden indhold, dansk  -  Skrivebeskyttet" id="{363E73E2-7A7B-4952-AE8C-D447D376FA21}" vid="{CC501A65-03DF-4975-ACA4-2D32FFB89635}"/>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b29427a-4ed3-4f0e-a3ff-ced1342f64ac}" enabled="0" method="" siteId="{1b29427a-4ed3-4f0e-a3ff-ced1342f64ac}" removed="1"/>
</clbl:labelList>
</file>

<file path=docProps/app.xml><?xml version="1.0" encoding="utf-8"?>
<Properties xmlns="http://schemas.openxmlformats.org/officeDocument/2006/extended-properties" xmlns:vt="http://schemas.openxmlformats.org/officeDocument/2006/docPropsVTypes">
  <TotalTime>2002</TotalTime>
  <Words>2663</Words>
  <Application>Microsoft Office PowerPoint</Application>
  <PresentationFormat>Widescreen</PresentationFormat>
  <Paragraphs>406</Paragraphs>
  <Slides>40</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Aptos</vt:lpstr>
      <vt:lpstr>Arial</vt:lpstr>
      <vt:lpstr>Lucida Sans</vt:lpstr>
      <vt:lpstr>Montserrat</vt:lpstr>
      <vt:lpstr>Erhvervsakademi Aarhus</vt:lpstr>
      <vt:lpstr>PowerPoint Presentation</vt:lpstr>
      <vt:lpstr>PowerPoint Presentation</vt:lpstr>
      <vt:lpstr>PowerPoint Presentation</vt:lpstr>
      <vt:lpstr>Sådan går vi frem</vt:lpstr>
      <vt:lpstr>Hvad er en proces</vt:lpstr>
      <vt:lpstr>Processer består af en række aktiviteter</vt:lpstr>
      <vt:lpstr>Opgave 1</vt:lpstr>
      <vt:lpstr>Eksempel på virksomhedsproces efter Swimlane-modellen</vt:lpstr>
      <vt:lpstr>Opgave 2</vt:lpstr>
      <vt:lpstr>Mål for en procesanalyse</vt:lpstr>
      <vt:lpstr>Afdækning forud for procesanalyse</vt:lpstr>
      <vt:lpstr>Eksempel på Asset Inventory</vt:lpstr>
      <vt:lpstr>Metoder til informationsindsamling</vt:lpstr>
      <vt:lpstr>Det skal du primært have fokus på i processen ifm. sikkerhed</vt:lpstr>
      <vt:lpstr>Overvej hvad der kunne ske (risici) i processen fx.</vt:lpstr>
      <vt:lpstr>Opgave 3</vt:lpstr>
      <vt:lpstr>Forskel på kvantitativ- kvalitativ vurdering</vt:lpstr>
      <vt:lpstr>Porters værdikædeanalyse er en anden tilgang til at få indsigt i forretningens processer og systemer.</vt:lpstr>
      <vt:lpstr>PowerPoint Presentation</vt:lpstr>
      <vt:lpstr>Beslut hvad formålet er med din analyse er. Eks.</vt:lpstr>
      <vt:lpstr>Lad være med at synes noget</vt:lpstr>
      <vt:lpstr>Arbejdsproces med sikkerhedsperspektiv</vt:lpstr>
      <vt:lpstr>Værdikæde analyse – identifikation af kerneaktiviteter/processer og IT understøttelse</vt:lpstr>
      <vt:lpstr>Primære aktiviteter – Eks. på sikkerhedsovervejelser</vt:lpstr>
      <vt:lpstr>Støtte aktiviteter – eks på sikkerhedsovervejelser</vt:lpstr>
      <vt:lpstr>Værdikæder for en biograf</vt:lpstr>
      <vt:lpstr>Opgave 4</vt:lpstr>
      <vt:lpstr>SWOT</vt:lpstr>
      <vt:lpstr>SWOT på GOMORE</vt:lpstr>
      <vt:lpstr>SWOT på GOMORE med sikkerhedsfokus</vt:lpstr>
      <vt:lpstr>Opgave 5</vt:lpstr>
      <vt:lpstr>Kaffevognen (økonomi i processer)</vt:lpstr>
      <vt:lpstr>Opgave 6 Hvilke omkostninger/priser skal I overveje ? </vt:lpstr>
      <vt:lpstr>Opgave 7 Hvordan er processen for en kundebetjening i kaffevognen og hvor påløber indtægter og omkostninger</vt:lpstr>
      <vt:lpstr>Økonomisk viden I skal kende </vt:lpstr>
      <vt:lpstr>Opgave 8 </vt:lpstr>
      <vt:lpstr>Eksempler på hvordan sikkerhed typisk påvirker medarbejdere virksomheden</vt:lpstr>
      <vt:lpstr>Wrap-up spørgsmål</vt:lpstr>
      <vt:lpstr>Du vil starte en burger take away restaurant</vt:lpstr>
      <vt:lpstr>Hjemme opgave – Burger take 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Frank Elkær (adjunkt – frae@eaaa.dk)</dc:creator>
  <cp:lastModifiedBy>Jonas Wittstrøm (EAA25JOWI)</cp:lastModifiedBy>
  <cp:revision>3</cp:revision>
  <dcterms:created xsi:type="dcterms:W3CDTF">2025-05-28T06:40:28Z</dcterms:created>
  <dcterms:modified xsi:type="dcterms:W3CDTF">2025-09-10T09:49:28Z</dcterms:modified>
</cp:coreProperties>
</file>